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65" r:id="rId6"/>
    <p:sldId id="271" r:id="rId7"/>
    <p:sldId id="273" r:id="rId8"/>
    <p:sldId id="274" r:id="rId9"/>
    <p:sldId id="257" r:id="rId10"/>
    <p:sldId id="276" r:id="rId11"/>
    <p:sldId id="277" r:id="rId12"/>
    <p:sldId id="258" r:id="rId13"/>
    <p:sldId id="279" r:id="rId14"/>
    <p:sldId id="278" r:id="rId15"/>
    <p:sldId id="270" r:id="rId16"/>
    <p:sldId id="272" r:id="rId17"/>
    <p:sldId id="259" r:id="rId18"/>
    <p:sldId id="267" r:id="rId19"/>
    <p:sldId id="281" r:id="rId20"/>
    <p:sldId id="268" r:id="rId21"/>
    <p:sldId id="262" r:id="rId22"/>
    <p:sldId id="266" r:id="rId23"/>
    <p:sldId id="264" r:id="rId24"/>
    <p:sldId id="275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61A56-6E90-4546-A372-653A604B25ED}" type="datetimeFigureOut">
              <a:rPr lang="en-GB" smtClean="0"/>
              <a:pPr/>
              <a:t>27/02/2020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06CB4-AD13-4E25-A930-D9F1164F256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Universe</a:t>
            </a:r>
          </a:p>
        </p:txBody>
      </p:sp>
      <p:sp>
        <p:nvSpPr>
          <p:cNvPr id="3" name="Rectangle 2"/>
          <p:cNvSpPr/>
          <p:nvPr/>
        </p:nvSpPr>
        <p:spPr>
          <a:xfrm>
            <a:off x="5940152" y="3356992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Process</a:t>
            </a:r>
          </a:p>
        </p:txBody>
      </p:sp>
      <p:sp>
        <p:nvSpPr>
          <p:cNvPr id="5" name="Rectangle 4"/>
          <p:cNvSpPr/>
          <p:nvPr/>
        </p:nvSpPr>
        <p:spPr>
          <a:xfrm>
            <a:off x="2627784" y="3356992"/>
            <a:ext cx="1656184" cy="5040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1259632" y="2276872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Org Unit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0" y="2276872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Process Area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259632" y="1412776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283968" y="436510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300192" y="5301208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267744" y="5301208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Incident</a:t>
            </a:r>
          </a:p>
        </p:txBody>
      </p:sp>
      <p:cxnSp>
        <p:nvCxnSpPr>
          <p:cNvPr id="9" name="Elbow Connector 8"/>
          <p:cNvCxnSpPr>
            <a:stCxn id="31" idx="2"/>
            <a:endCxn id="36" idx="0"/>
          </p:cNvCxnSpPr>
          <p:nvPr/>
        </p:nvCxnSpPr>
        <p:spPr>
          <a:xfrm rot="16200000" flipH="1">
            <a:off x="5904148" y="4077072"/>
            <a:ext cx="432048" cy="201622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>
            <a:stCxn id="31" idx="2"/>
            <a:endCxn id="18" idx="0"/>
          </p:cNvCxnSpPr>
          <p:nvPr/>
        </p:nvCxnSpPr>
        <p:spPr>
          <a:xfrm rot="5400000">
            <a:off x="3887924" y="4077072"/>
            <a:ext cx="432048" cy="201622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27" idx="2"/>
            <a:endCxn id="6" idx="0"/>
          </p:cNvCxnSpPr>
          <p:nvPr/>
        </p:nvCxnSpPr>
        <p:spPr>
          <a:xfrm>
            <a:off x="2087724" y="1916832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6" idx="2"/>
            <a:endCxn id="6" idx="3"/>
          </p:cNvCxnSpPr>
          <p:nvPr/>
        </p:nvCxnSpPr>
        <p:spPr>
          <a:xfrm rot="5400000" flipH="1" flipV="1">
            <a:off x="2375756" y="2240868"/>
            <a:ext cx="252028" cy="828092"/>
          </a:xfrm>
          <a:prstGeom prst="bentConnector4">
            <a:avLst>
              <a:gd name="adj1" fmla="val -90704"/>
              <a:gd name="adj2" fmla="val 12760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6" idx="2"/>
            <a:endCxn id="5" idx="1"/>
          </p:cNvCxnSpPr>
          <p:nvPr/>
        </p:nvCxnSpPr>
        <p:spPr>
          <a:xfrm rot="16200000" flipH="1">
            <a:off x="1943708" y="2924944"/>
            <a:ext cx="828092" cy="5400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13" idx="2"/>
            <a:endCxn id="13" idx="3"/>
          </p:cNvCxnSpPr>
          <p:nvPr/>
        </p:nvCxnSpPr>
        <p:spPr>
          <a:xfrm rot="5400000" flipH="1" flipV="1">
            <a:off x="5688124" y="2240868"/>
            <a:ext cx="252028" cy="828092"/>
          </a:xfrm>
          <a:prstGeom prst="bentConnector4">
            <a:avLst>
              <a:gd name="adj1" fmla="val -90704"/>
              <a:gd name="adj2" fmla="val 12760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3" idx="2"/>
            <a:endCxn id="3" idx="1"/>
          </p:cNvCxnSpPr>
          <p:nvPr/>
        </p:nvCxnSpPr>
        <p:spPr>
          <a:xfrm rot="16200000" flipH="1">
            <a:off x="5256076" y="2924944"/>
            <a:ext cx="828092" cy="5400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3" idx="2"/>
            <a:endCxn id="31" idx="0"/>
          </p:cNvCxnSpPr>
          <p:nvPr/>
        </p:nvCxnSpPr>
        <p:spPr>
          <a:xfrm rot="5400000">
            <a:off x="5688124" y="3284984"/>
            <a:ext cx="504056" cy="165618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5" idx="2"/>
            <a:endCxn id="31" idx="0"/>
          </p:cNvCxnSpPr>
          <p:nvPr/>
        </p:nvCxnSpPr>
        <p:spPr>
          <a:xfrm rot="16200000" flipH="1">
            <a:off x="4031940" y="3284984"/>
            <a:ext cx="504056" cy="165618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283968" y="5301208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Key Issue</a:t>
            </a:r>
          </a:p>
        </p:txBody>
      </p:sp>
      <p:cxnSp>
        <p:nvCxnSpPr>
          <p:cNvPr id="12" name="Straight Arrow Connector 11"/>
          <p:cNvCxnSpPr>
            <a:stCxn id="31" idx="2"/>
            <a:endCxn id="21" idx="0"/>
          </p:cNvCxnSpPr>
          <p:nvPr/>
        </p:nvCxnSpPr>
        <p:spPr>
          <a:xfrm>
            <a:off x="5112060" y="4869160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1640" y="1484784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5" name="Rectangle 4"/>
          <p:cNvSpPr/>
          <p:nvPr/>
        </p:nvSpPr>
        <p:spPr>
          <a:xfrm>
            <a:off x="1331640" y="2348880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Objective</a:t>
            </a:r>
          </a:p>
        </p:txBody>
      </p:sp>
      <p:sp>
        <p:nvSpPr>
          <p:cNvPr id="6" name="Rectangle 5"/>
          <p:cNvSpPr/>
          <p:nvPr/>
        </p:nvSpPr>
        <p:spPr>
          <a:xfrm>
            <a:off x="1331640" y="3212976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Test</a:t>
            </a:r>
          </a:p>
        </p:txBody>
      </p:sp>
      <p:cxnSp>
        <p:nvCxnSpPr>
          <p:cNvPr id="10" name="Straight Arrow Connector 9"/>
          <p:cNvCxnSpPr>
            <a:stCxn id="5" idx="2"/>
            <a:endCxn id="6" idx="0"/>
          </p:cNvCxnSpPr>
          <p:nvPr/>
        </p:nvCxnSpPr>
        <p:spPr>
          <a:xfrm>
            <a:off x="2159732" y="2852936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652120" y="3212976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Sample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52120" y="4149080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Sample Item</a:t>
            </a:r>
          </a:p>
        </p:txBody>
      </p:sp>
      <p:cxnSp>
        <p:nvCxnSpPr>
          <p:cNvPr id="22" name="Straight Arrow Connector 21"/>
          <p:cNvCxnSpPr>
            <a:stCxn id="4" idx="2"/>
            <a:endCxn id="5" idx="0"/>
          </p:cNvCxnSpPr>
          <p:nvPr/>
        </p:nvCxnSpPr>
        <p:spPr>
          <a:xfrm>
            <a:off x="2159732" y="1988840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491880" y="4149080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Sample Result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491880" y="5013176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Finding</a:t>
            </a:r>
          </a:p>
        </p:txBody>
      </p:sp>
      <p:cxnSp>
        <p:nvCxnSpPr>
          <p:cNvPr id="39" name="Shape 38"/>
          <p:cNvCxnSpPr>
            <a:stCxn id="5" idx="3"/>
            <a:endCxn id="12" idx="0"/>
          </p:cNvCxnSpPr>
          <p:nvPr/>
        </p:nvCxnSpPr>
        <p:spPr>
          <a:xfrm>
            <a:off x="2987824" y="2600908"/>
            <a:ext cx="3492388" cy="61206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12" idx="2"/>
            <a:endCxn id="13" idx="0"/>
          </p:cNvCxnSpPr>
          <p:nvPr/>
        </p:nvCxnSpPr>
        <p:spPr>
          <a:xfrm>
            <a:off x="6480212" y="3717032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13" idx="1"/>
            <a:endCxn id="23" idx="3"/>
          </p:cNvCxnSpPr>
          <p:nvPr/>
        </p:nvCxnSpPr>
        <p:spPr>
          <a:xfrm flipH="1">
            <a:off x="5148064" y="4401108"/>
            <a:ext cx="504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hape 51"/>
          <p:cNvCxnSpPr>
            <a:stCxn id="6" idx="2"/>
            <a:endCxn id="23" idx="1"/>
          </p:cNvCxnSpPr>
          <p:nvPr/>
        </p:nvCxnSpPr>
        <p:spPr>
          <a:xfrm rot="16200000" flipH="1">
            <a:off x="2483768" y="3392996"/>
            <a:ext cx="684076" cy="133214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12" idx="1"/>
            <a:endCxn id="6" idx="3"/>
          </p:cNvCxnSpPr>
          <p:nvPr/>
        </p:nvCxnSpPr>
        <p:spPr>
          <a:xfrm flipH="1">
            <a:off x="2987824" y="3465004"/>
            <a:ext cx="26642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hape 55"/>
          <p:cNvCxnSpPr>
            <a:stCxn id="6" idx="2"/>
            <a:endCxn id="30" idx="1"/>
          </p:cNvCxnSpPr>
          <p:nvPr/>
        </p:nvCxnSpPr>
        <p:spPr>
          <a:xfrm rot="16200000" flipH="1">
            <a:off x="2051720" y="3825044"/>
            <a:ext cx="1548172" cy="133214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683568" y="188641"/>
            <a:ext cx="77724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Sampling</a:t>
            </a:r>
          </a:p>
        </p:txBody>
      </p:sp>
    </p:spTree>
    <p:extLst>
      <p:ext uri="{BB962C8B-B14F-4D97-AF65-F5344CB8AC3E}">
        <p14:creationId xmlns:p14="http://schemas.microsoft.com/office/powerpoint/2010/main" val="1383416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Follow Up Audit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123728" y="1340768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123728" y="2312875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45" name="Rectangle 44"/>
          <p:cNvSpPr/>
          <p:nvPr/>
        </p:nvSpPr>
        <p:spPr>
          <a:xfrm>
            <a:off x="2123728" y="4095073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Finding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123728" y="498617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</a:t>
            </a:r>
          </a:p>
        </p:txBody>
      </p:sp>
      <p:sp>
        <p:nvSpPr>
          <p:cNvPr id="81" name="Rectangle 80"/>
          <p:cNvSpPr/>
          <p:nvPr/>
        </p:nvSpPr>
        <p:spPr>
          <a:xfrm>
            <a:off x="2123728" y="587727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 Update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123728" y="3203974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Problem</a:t>
            </a:r>
          </a:p>
        </p:txBody>
      </p:sp>
      <p:cxnSp>
        <p:nvCxnSpPr>
          <p:cNvPr id="85" name="Straight Arrow Connector 84"/>
          <p:cNvCxnSpPr>
            <a:stCxn id="29" idx="2"/>
            <a:endCxn id="53" idx="0"/>
          </p:cNvCxnSpPr>
          <p:nvPr/>
        </p:nvCxnSpPr>
        <p:spPr>
          <a:xfrm>
            <a:off x="2951820" y="1844824"/>
            <a:ext cx="0" cy="46805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53" idx="2"/>
            <a:endCxn id="30" idx="0"/>
          </p:cNvCxnSpPr>
          <p:nvPr/>
        </p:nvCxnSpPr>
        <p:spPr>
          <a:xfrm>
            <a:off x="2951820" y="2816931"/>
            <a:ext cx="0" cy="387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30" idx="2"/>
            <a:endCxn id="45" idx="0"/>
          </p:cNvCxnSpPr>
          <p:nvPr/>
        </p:nvCxnSpPr>
        <p:spPr>
          <a:xfrm>
            <a:off x="2951820" y="3708030"/>
            <a:ext cx="0" cy="387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45" idx="2"/>
            <a:endCxn id="46" idx="0"/>
          </p:cNvCxnSpPr>
          <p:nvPr/>
        </p:nvCxnSpPr>
        <p:spPr>
          <a:xfrm>
            <a:off x="2951820" y="4599129"/>
            <a:ext cx="0" cy="387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46" idx="2"/>
            <a:endCxn id="81" idx="0"/>
          </p:cNvCxnSpPr>
          <p:nvPr/>
        </p:nvCxnSpPr>
        <p:spPr>
          <a:xfrm>
            <a:off x="2951820" y="5490228"/>
            <a:ext cx="0" cy="387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5076056" y="2312875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Follow Up Audit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076056" y="498617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76056" y="587727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 Update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3923928" y="5949280"/>
            <a:ext cx="100811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Straight Arrow Connector 23"/>
          <p:cNvCxnSpPr>
            <a:stCxn id="46" idx="3"/>
            <a:endCxn id="42" idx="1"/>
          </p:cNvCxnSpPr>
          <p:nvPr/>
        </p:nvCxnSpPr>
        <p:spPr>
          <a:xfrm>
            <a:off x="3779912" y="5238200"/>
            <a:ext cx="12961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53" idx="3"/>
            <a:endCxn id="41" idx="1"/>
          </p:cNvCxnSpPr>
          <p:nvPr/>
        </p:nvCxnSpPr>
        <p:spPr>
          <a:xfrm>
            <a:off x="3779912" y="2564903"/>
            <a:ext cx="12961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42" idx="2"/>
            <a:endCxn id="43" idx="0"/>
          </p:cNvCxnSpPr>
          <p:nvPr/>
        </p:nvCxnSpPr>
        <p:spPr>
          <a:xfrm>
            <a:off x="5904148" y="5490228"/>
            <a:ext cx="0" cy="387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835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en-GB" dirty="0"/>
              <a:t>Milestone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652120" y="1196752"/>
            <a:ext cx="2304256" cy="525658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ounded Rectangle 4"/>
          <p:cNvSpPr/>
          <p:nvPr/>
        </p:nvSpPr>
        <p:spPr>
          <a:xfrm>
            <a:off x="2987824" y="1196752"/>
            <a:ext cx="2304256" cy="525658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971600" y="1484784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7" name="Rectangle 6"/>
          <p:cNvSpPr/>
          <p:nvPr/>
        </p:nvSpPr>
        <p:spPr>
          <a:xfrm>
            <a:off x="3275856" y="2420888"/>
            <a:ext cx="1656184" cy="5040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Start</a:t>
            </a:r>
          </a:p>
        </p:txBody>
      </p:sp>
      <p:sp>
        <p:nvSpPr>
          <p:cNvPr id="9" name="Rectangle 8"/>
          <p:cNvSpPr/>
          <p:nvPr/>
        </p:nvSpPr>
        <p:spPr>
          <a:xfrm>
            <a:off x="3275856" y="3068960"/>
            <a:ext cx="1656184" cy="5040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Fieldwork Start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75856" y="3717032"/>
            <a:ext cx="1656184" cy="5040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Fieldwork End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75856" y="4365104"/>
            <a:ext cx="1656184" cy="5040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Report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275856" y="5013176"/>
            <a:ext cx="1656184" cy="5040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12160" y="2420888"/>
            <a:ext cx="1656184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Start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012160" y="3068960"/>
            <a:ext cx="1656184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Fieldwork Start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12160" y="3717032"/>
            <a:ext cx="1656184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Fieldwork End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012160" y="4365104"/>
            <a:ext cx="1656184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Report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12160" y="5013176"/>
            <a:ext cx="1656184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End</a:t>
            </a:r>
          </a:p>
        </p:txBody>
      </p:sp>
      <p:cxnSp>
        <p:nvCxnSpPr>
          <p:cNvPr id="19" name="Straight Arrow Connector 18"/>
          <p:cNvCxnSpPr>
            <a:stCxn id="7" idx="3"/>
            <a:endCxn id="13" idx="1"/>
          </p:cNvCxnSpPr>
          <p:nvPr/>
        </p:nvCxnSpPr>
        <p:spPr>
          <a:xfrm>
            <a:off x="4932040" y="2672916"/>
            <a:ext cx="10801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9" idx="3"/>
            <a:endCxn id="15" idx="1"/>
          </p:cNvCxnSpPr>
          <p:nvPr/>
        </p:nvCxnSpPr>
        <p:spPr>
          <a:xfrm>
            <a:off x="4932040" y="3320988"/>
            <a:ext cx="10801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3"/>
            <a:endCxn id="16" idx="1"/>
          </p:cNvCxnSpPr>
          <p:nvPr/>
        </p:nvCxnSpPr>
        <p:spPr>
          <a:xfrm>
            <a:off x="4932040" y="3969060"/>
            <a:ext cx="10801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3"/>
            <a:endCxn id="17" idx="1"/>
          </p:cNvCxnSpPr>
          <p:nvPr/>
        </p:nvCxnSpPr>
        <p:spPr>
          <a:xfrm>
            <a:off x="4932040" y="4617132"/>
            <a:ext cx="10801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2" idx="3"/>
            <a:endCxn id="18" idx="1"/>
          </p:cNvCxnSpPr>
          <p:nvPr/>
        </p:nvCxnSpPr>
        <p:spPr>
          <a:xfrm>
            <a:off x="4932040" y="5265204"/>
            <a:ext cx="10801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275856" y="5661248"/>
            <a:ext cx="1656184" cy="5040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Follow Up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012160" y="5661248"/>
            <a:ext cx="1656184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Follow Up</a:t>
            </a:r>
          </a:p>
        </p:txBody>
      </p:sp>
      <p:cxnSp>
        <p:nvCxnSpPr>
          <p:cNvPr id="27" name="Straight Arrow Connector 26"/>
          <p:cNvCxnSpPr>
            <a:stCxn id="25" idx="3"/>
            <a:endCxn id="26" idx="1"/>
          </p:cNvCxnSpPr>
          <p:nvPr/>
        </p:nvCxnSpPr>
        <p:spPr>
          <a:xfrm>
            <a:off x="4932040" y="5913276"/>
            <a:ext cx="10801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275856" y="1484784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 Milestone</a:t>
            </a:r>
          </a:p>
        </p:txBody>
      </p:sp>
      <p:cxnSp>
        <p:nvCxnSpPr>
          <p:cNvPr id="29" name="Straight Arrow Connector 28"/>
          <p:cNvCxnSpPr>
            <a:stCxn id="6" idx="3"/>
            <a:endCxn id="28" idx="1"/>
          </p:cNvCxnSpPr>
          <p:nvPr/>
        </p:nvCxnSpPr>
        <p:spPr>
          <a:xfrm>
            <a:off x="2627784" y="1736812"/>
            <a:ext cx="6480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stCxn id="6" idx="2"/>
            <a:endCxn id="11" idx="1"/>
          </p:cNvCxnSpPr>
          <p:nvPr/>
        </p:nvCxnSpPr>
        <p:spPr>
          <a:xfrm rot="16200000" flipH="1">
            <a:off x="1223628" y="2564904"/>
            <a:ext cx="2628292" cy="147616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hape 30"/>
          <p:cNvCxnSpPr>
            <a:stCxn id="6" idx="2"/>
            <a:endCxn id="12" idx="1"/>
          </p:cNvCxnSpPr>
          <p:nvPr/>
        </p:nvCxnSpPr>
        <p:spPr>
          <a:xfrm rot="16200000" flipH="1">
            <a:off x="899592" y="2888940"/>
            <a:ext cx="3276364" cy="147616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hape 31"/>
          <p:cNvCxnSpPr>
            <a:stCxn id="6" idx="2"/>
            <a:endCxn id="7" idx="1"/>
          </p:cNvCxnSpPr>
          <p:nvPr/>
        </p:nvCxnSpPr>
        <p:spPr>
          <a:xfrm rot="16200000" flipH="1">
            <a:off x="2195736" y="1592796"/>
            <a:ext cx="684076" cy="147616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hape 32"/>
          <p:cNvCxnSpPr>
            <a:stCxn id="6" idx="2"/>
            <a:endCxn id="9" idx="1"/>
          </p:cNvCxnSpPr>
          <p:nvPr/>
        </p:nvCxnSpPr>
        <p:spPr>
          <a:xfrm rot="16200000" flipH="1">
            <a:off x="1871700" y="1916832"/>
            <a:ext cx="1332148" cy="1476164"/>
          </a:xfrm>
          <a:prstGeom prst="bentConnector2">
            <a:avLst/>
          </a:prstGeom>
          <a:ln w="9525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6012160" y="1484784"/>
            <a:ext cx="1656184" cy="50405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Milestone</a:t>
            </a:r>
          </a:p>
        </p:txBody>
      </p:sp>
      <p:cxnSp>
        <p:nvCxnSpPr>
          <p:cNvPr id="35" name="Straight Arrow Connector 34"/>
          <p:cNvCxnSpPr>
            <a:stCxn id="28" idx="3"/>
            <a:endCxn id="34" idx="1"/>
          </p:cNvCxnSpPr>
          <p:nvPr/>
        </p:nvCxnSpPr>
        <p:spPr>
          <a:xfrm>
            <a:off x="4932040" y="1736812"/>
            <a:ext cx="10801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r>
              <a:rPr lang="en-GB" dirty="0"/>
              <a:t>Audit Questionnaire</a:t>
            </a:r>
          </a:p>
        </p:txBody>
      </p:sp>
      <p:sp>
        <p:nvSpPr>
          <p:cNvPr id="9" name="Rectangle 8"/>
          <p:cNvSpPr/>
          <p:nvPr/>
        </p:nvSpPr>
        <p:spPr>
          <a:xfrm>
            <a:off x="3707904" y="2564904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Questionnaire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331640" y="1700808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331640" y="2564904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 Questionnaire</a:t>
            </a:r>
          </a:p>
        </p:txBody>
      </p:sp>
      <p:cxnSp>
        <p:nvCxnSpPr>
          <p:cNvPr id="29" name="Straight Arrow Connector 28"/>
          <p:cNvCxnSpPr>
            <a:stCxn id="26" idx="2"/>
            <a:endCxn id="27" idx="0"/>
          </p:cNvCxnSpPr>
          <p:nvPr/>
        </p:nvCxnSpPr>
        <p:spPr>
          <a:xfrm>
            <a:off x="2159732" y="2204864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9" idx="1"/>
            <a:endCxn id="27" idx="3"/>
          </p:cNvCxnSpPr>
          <p:nvPr/>
        </p:nvCxnSpPr>
        <p:spPr>
          <a:xfrm flipH="1">
            <a:off x="2987824" y="2816932"/>
            <a:ext cx="7200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1331640" y="4725144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 Answer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707904" y="5157192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Answer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707904" y="4293096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</a:t>
            </a:r>
          </a:p>
        </p:txBody>
      </p:sp>
      <p:cxnSp>
        <p:nvCxnSpPr>
          <p:cNvPr id="51" name="Elbow Connector 50"/>
          <p:cNvCxnSpPr>
            <a:stCxn id="40" idx="1"/>
            <a:endCxn id="34" idx="3"/>
          </p:cNvCxnSpPr>
          <p:nvPr/>
        </p:nvCxnSpPr>
        <p:spPr>
          <a:xfrm rot="10800000" flipV="1">
            <a:off x="2987824" y="4545124"/>
            <a:ext cx="720080" cy="43204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38" idx="1"/>
            <a:endCxn id="34" idx="3"/>
          </p:cNvCxnSpPr>
          <p:nvPr/>
        </p:nvCxnSpPr>
        <p:spPr>
          <a:xfrm rot="10800000">
            <a:off x="2987824" y="4977172"/>
            <a:ext cx="720080" cy="43204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6156176" y="2564904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Questionnaire Set</a:t>
            </a:r>
          </a:p>
        </p:txBody>
      </p:sp>
      <p:sp>
        <p:nvSpPr>
          <p:cNvPr id="63" name="Rectangle 62"/>
          <p:cNvSpPr/>
          <p:nvPr/>
        </p:nvSpPr>
        <p:spPr>
          <a:xfrm>
            <a:off x="6156176" y="5157192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Answer Set</a:t>
            </a:r>
          </a:p>
        </p:txBody>
      </p:sp>
      <p:cxnSp>
        <p:nvCxnSpPr>
          <p:cNvPr id="65" name="Straight Arrow Connector 64"/>
          <p:cNvCxnSpPr>
            <a:stCxn id="61" idx="2"/>
            <a:endCxn id="63" idx="0"/>
          </p:cNvCxnSpPr>
          <p:nvPr/>
        </p:nvCxnSpPr>
        <p:spPr>
          <a:xfrm>
            <a:off x="6984268" y="3068960"/>
            <a:ext cx="0" cy="2088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61" idx="1"/>
            <a:endCxn id="9" idx="3"/>
          </p:cNvCxnSpPr>
          <p:nvPr/>
        </p:nvCxnSpPr>
        <p:spPr>
          <a:xfrm flipH="1">
            <a:off x="5364088" y="2816932"/>
            <a:ext cx="7920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63" idx="1"/>
            <a:endCxn id="38" idx="3"/>
          </p:cNvCxnSpPr>
          <p:nvPr/>
        </p:nvCxnSpPr>
        <p:spPr>
          <a:xfrm flipH="1">
            <a:off x="5364088" y="5409220"/>
            <a:ext cx="7920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707904" y="3429000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Questionnaire Section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331640" y="3429000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 Questionnaire Section</a:t>
            </a:r>
          </a:p>
        </p:txBody>
      </p:sp>
      <p:cxnSp>
        <p:nvCxnSpPr>
          <p:cNvPr id="35" name="Straight Arrow Connector 34"/>
          <p:cNvCxnSpPr>
            <a:stCxn id="28" idx="1"/>
            <a:endCxn id="31" idx="3"/>
          </p:cNvCxnSpPr>
          <p:nvPr/>
        </p:nvCxnSpPr>
        <p:spPr>
          <a:xfrm flipH="1">
            <a:off x="2987824" y="3681028"/>
            <a:ext cx="7200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27" idx="2"/>
            <a:endCxn id="31" idx="0"/>
          </p:cNvCxnSpPr>
          <p:nvPr/>
        </p:nvCxnSpPr>
        <p:spPr>
          <a:xfrm>
            <a:off x="2159732" y="3068960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9" idx="2"/>
            <a:endCxn id="28" idx="0"/>
          </p:cNvCxnSpPr>
          <p:nvPr/>
        </p:nvCxnSpPr>
        <p:spPr>
          <a:xfrm>
            <a:off x="4535996" y="3068960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31" idx="2"/>
            <a:endCxn id="34" idx="0"/>
          </p:cNvCxnSpPr>
          <p:nvPr/>
        </p:nvCxnSpPr>
        <p:spPr>
          <a:xfrm>
            <a:off x="2159732" y="3933056"/>
            <a:ext cx="0" cy="792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28" idx="2"/>
            <a:endCxn id="40" idx="0"/>
          </p:cNvCxnSpPr>
          <p:nvPr/>
        </p:nvCxnSpPr>
        <p:spPr>
          <a:xfrm>
            <a:off x="4535996" y="3933056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Audit Report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851920" y="2636912"/>
            <a:ext cx="1656184" cy="50405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 Report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796136" y="2636912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 Report Template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851920" y="3573016"/>
            <a:ext cx="1656184" cy="50405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Document Info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796136" y="3573016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Template Info</a:t>
            </a:r>
          </a:p>
        </p:txBody>
      </p:sp>
      <p:sp>
        <p:nvSpPr>
          <p:cNvPr id="42" name="Oval 41"/>
          <p:cNvSpPr/>
          <p:nvPr/>
        </p:nvSpPr>
        <p:spPr>
          <a:xfrm>
            <a:off x="5004048" y="4653136"/>
            <a:ext cx="1296144" cy="7200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File Store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835696" y="1700808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842103" y="3573016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Finding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835696" y="4521454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842103" y="546989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 Update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835696" y="263691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Problem</a:t>
            </a:r>
          </a:p>
        </p:txBody>
      </p:sp>
      <p:cxnSp>
        <p:nvCxnSpPr>
          <p:cNvPr id="10" name="Straight Arrow Connector 9"/>
          <p:cNvCxnSpPr>
            <a:stCxn id="45" idx="2"/>
            <a:endCxn id="27" idx="0"/>
          </p:cNvCxnSpPr>
          <p:nvPr/>
        </p:nvCxnSpPr>
        <p:spPr>
          <a:xfrm>
            <a:off x="2663788" y="2204864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27" idx="2"/>
            <a:endCxn id="46" idx="0"/>
          </p:cNvCxnSpPr>
          <p:nvPr/>
        </p:nvCxnSpPr>
        <p:spPr>
          <a:xfrm>
            <a:off x="2663788" y="3140968"/>
            <a:ext cx="6407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35" idx="2"/>
            <a:endCxn id="38" idx="0"/>
          </p:cNvCxnSpPr>
          <p:nvPr/>
        </p:nvCxnSpPr>
        <p:spPr>
          <a:xfrm>
            <a:off x="4680012" y="3140968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35" idx="3"/>
            <a:endCxn id="36" idx="1"/>
          </p:cNvCxnSpPr>
          <p:nvPr/>
        </p:nvCxnSpPr>
        <p:spPr>
          <a:xfrm>
            <a:off x="5508104" y="2888940"/>
            <a:ext cx="2880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36" idx="2"/>
            <a:endCxn id="40" idx="0"/>
          </p:cNvCxnSpPr>
          <p:nvPr/>
        </p:nvCxnSpPr>
        <p:spPr>
          <a:xfrm>
            <a:off x="6624228" y="3140968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46" idx="2"/>
            <a:endCxn id="47" idx="0"/>
          </p:cNvCxnSpPr>
          <p:nvPr/>
        </p:nvCxnSpPr>
        <p:spPr>
          <a:xfrm flipH="1">
            <a:off x="2663788" y="4077072"/>
            <a:ext cx="6407" cy="4443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7" idx="2"/>
            <a:endCxn id="34" idx="0"/>
          </p:cNvCxnSpPr>
          <p:nvPr/>
        </p:nvCxnSpPr>
        <p:spPr>
          <a:xfrm>
            <a:off x="2663788" y="5025510"/>
            <a:ext cx="6407" cy="4443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38" idx="2"/>
            <a:endCxn id="42" idx="0"/>
          </p:cNvCxnSpPr>
          <p:nvPr/>
        </p:nvCxnSpPr>
        <p:spPr>
          <a:xfrm rot="16200000" flipH="1">
            <a:off x="4878034" y="3879050"/>
            <a:ext cx="576064" cy="97210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40" idx="2"/>
            <a:endCxn id="42" idx="0"/>
          </p:cNvCxnSpPr>
          <p:nvPr/>
        </p:nvCxnSpPr>
        <p:spPr>
          <a:xfrm rot="5400000">
            <a:off x="5850142" y="3879050"/>
            <a:ext cx="576064" cy="97210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Attachment</a:t>
            </a:r>
          </a:p>
        </p:txBody>
      </p:sp>
      <p:sp>
        <p:nvSpPr>
          <p:cNvPr id="3" name="Rectangle 2"/>
          <p:cNvSpPr/>
          <p:nvPr/>
        </p:nvSpPr>
        <p:spPr>
          <a:xfrm>
            <a:off x="3851920" y="3185592"/>
            <a:ext cx="1656184" cy="504056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Attachment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6156176" y="3185592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Attachment Template</a:t>
            </a:r>
          </a:p>
        </p:txBody>
      </p:sp>
      <p:cxnSp>
        <p:nvCxnSpPr>
          <p:cNvPr id="9" name="Straight Arrow Connector 8"/>
          <p:cNvCxnSpPr>
            <a:stCxn id="3" idx="3"/>
            <a:endCxn id="4" idx="1"/>
          </p:cNvCxnSpPr>
          <p:nvPr/>
        </p:nvCxnSpPr>
        <p:spPr>
          <a:xfrm>
            <a:off x="5508104" y="3437620"/>
            <a:ext cx="6480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851920" y="3977680"/>
            <a:ext cx="1656184" cy="504056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Document Info</a:t>
            </a:r>
          </a:p>
        </p:txBody>
      </p:sp>
      <p:cxnSp>
        <p:nvCxnSpPr>
          <p:cNvPr id="12" name="Straight Arrow Connector 11"/>
          <p:cNvCxnSpPr>
            <a:stCxn id="3" idx="2"/>
            <a:endCxn id="10" idx="0"/>
          </p:cNvCxnSpPr>
          <p:nvPr/>
        </p:nvCxnSpPr>
        <p:spPr>
          <a:xfrm>
            <a:off x="4680012" y="3689648"/>
            <a:ext cx="0" cy="288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156176" y="3977680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Template Info</a:t>
            </a:r>
          </a:p>
        </p:txBody>
      </p:sp>
      <p:cxnSp>
        <p:nvCxnSpPr>
          <p:cNvPr id="17" name="Straight Arrow Connector 16"/>
          <p:cNvCxnSpPr>
            <a:stCxn id="4" idx="2"/>
            <a:endCxn id="15" idx="0"/>
          </p:cNvCxnSpPr>
          <p:nvPr/>
        </p:nvCxnSpPr>
        <p:spPr>
          <a:xfrm>
            <a:off x="6984268" y="3689648"/>
            <a:ext cx="0" cy="288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5220072" y="4797152"/>
            <a:ext cx="1296144" cy="7200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File Store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331640" y="1961456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Template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331640" y="3545632"/>
            <a:ext cx="1656184" cy="5040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331640" y="2753544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331640" y="4337720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cxnSp>
        <p:nvCxnSpPr>
          <p:cNvPr id="54" name="Shape 53"/>
          <p:cNvCxnSpPr>
            <a:stCxn id="10" idx="2"/>
            <a:endCxn id="18" idx="2"/>
          </p:cNvCxnSpPr>
          <p:nvPr/>
        </p:nvCxnSpPr>
        <p:spPr>
          <a:xfrm rot="16200000" flipH="1">
            <a:off x="4612314" y="4549434"/>
            <a:ext cx="675456" cy="5400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hape 55"/>
          <p:cNvCxnSpPr>
            <a:stCxn id="15" idx="2"/>
            <a:endCxn id="18" idx="6"/>
          </p:cNvCxnSpPr>
          <p:nvPr/>
        </p:nvCxnSpPr>
        <p:spPr>
          <a:xfrm rot="5400000">
            <a:off x="6412514" y="4585438"/>
            <a:ext cx="675456" cy="4680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28" idx="3"/>
            <a:endCxn id="3" idx="1"/>
          </p:cNvCxnSpPr>
          <p:nvPr/>
        </p:nvCxnSpPr>
        <p:spPr>
          <a:xfrm>
            <a:off x="2987824" y="2213484"/>
            <a:ext cx="864096" cy="122413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33" idx="3"/>
            <a:endCxn id="3" idx="1"/>
          </p:cNvCxnSpPr>
          <p:nvPr/>
        </p:nvCxnSpPr>
        <p:spPr>
          <a:xfrm>
            <a:off x="2987824" y="3005572"/>
            <a:ext cx="864096" cy="43204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32" idx="3"/>
            <a:endCxn id="3" idx="1"/>
          </p:cNvCxnSpPr>
          <p:nvPr/>
        </p:nvCxnSpPr>
        <p:spPr>
          <a:xfrm flipV="1">
            <a:off x="2987824" y="3437620"/>
            <a:ext cx="864096" cy="36004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/>
          <p:cNvCxnSpPr>
            <a:stCxn id="34" idx="3"/>
            <a:endCxn id="3" idx="1"/>
          </p:cNvCxnSpPr>
          <p:nvPr/>
        </p:nvCxnSpPr>
        <p:spPr>
          <a:xfrm flipV="1">
            <a:off x="2987824" y="3437620"/>
            <a:ext cx="864096" cy="115212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Document Request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5C65F72-7CC9-4B62-B7B5-D5947937D44C}"/>
              </a:ext>
            </a:extLst>
          </p:cNvPr>
          <p:cNvSpPr/>
          <p:nvPr/>
        </p:nvSpPr>
        <p:spPr>
          <a:xfrm>
            <a:off x="341547" y="4804211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DF7EBA9-5E0E-4711-8419-0473FEEBE216}"/>
              </a:ext>
            </a:extLst>
          </p:cNvPr>
          <p:cNvSpPr/>
          <p:nvPr/>
        </p:nvSpPr>
        <p:spPr>
          <a:xfrm>
            <a:off x="2424998" y="4399547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Step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C1CC0C5-B489-4B3F-AFCF-29A49E8CDA16}"/>
              </a:ext>
            </a:extLst>
          </p:cNvPr>
          <p:cNvSpPr/>
          <p:nvPr/>
        </p:nvSpPr>
        <p:spPr>
          <a:xfrm>
            <a:off x="2424998" y="5191635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Test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306349B-FC0B-47EB-A1CA-E46DBF0E9FC3}"/>
              </a:ext>
            </a:extLst>
          </p:cNvPr>
          <p:cNvSpPr/>
          <p:nvPr/>
        </p:nvSpPr>
        <p:spPr>
          <a:xfrm>
            <a:off x="341547" y="3391433"/>
            <a:ext cx="1656184" cy="5040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67B6F1C-2B53-4CED-855F-F36DC37AB225}"/>
              </a:ext>
            </a:extLst>
          </p:cNvPr>
          <p:cNvSpPr/>
          <p:nvPr/>
        </p:nvSpPr>
        <p:spPr>
          <a:xfrm>
            <a:off x="2424998" y="3391435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Test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0DB68F-3792-4693-982D-902CC32FEC02}"/>
              </a:ext>
            </a:extLst>
          </p:cNvPr>
          <p:cNvSpPr/>
          <p:nvPr/>
        </p:nvSpPr>
        <p:spPr>
          <a:xfrm>
            <a:off x="2424998" y="1700808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Step Template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01B744-E96E-4899-B506-CE3AEC7826C4}"/>
              </a:ext>
            </a:extLst>
          </p:cNvPr>
          <p:cNvSpPr/>
          <p:nvPr/>
        </p:nvSpPr>
        <p:spPr>
          <a:xfrm>
            <a:off x="2424998" y="2492896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Test Template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7A34CEA-5D20-45AA-8F93-9F7BFF6844DF}"/>
              </a:ext>
            </a:extLst>
          </p:cNvPr>
          <p:cNvSpPr/>
          <p:nvPr/>
        </p:nvSpPr>
        <p:spPr>
          <a:xfrm>
            <a:off x="4508449" y="3391434"/>
            <a:ext cx="2308810" cy="50405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Document Request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E169D4A-4A96-43AF-B9F8-C0DA9A94F5D0}"/>
              </a:ext>
            </a:extLst>
          </p:cNvPr>
          <p:cNvSpPr/>
          <p:nvPr/>
        </p:nvSpPr>
        <p:spPr>
          <a:xfrm>
            <a:off x="4473724" y="2132856"/>
            <a:ext cx="23112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Document Request Template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3548E6-997C-4176-9EC1-9534B4EE34F2}"/>
              </a:ext>
            </a:extLst>
          </p:cNvPr>
          <p:cNvSpPr/>
          <p:nvPr/>
        </p:nvSpPr>
        <p:spPr>
          <a:xfrm>
            <a:off x="4508449" y="4804211"/>
            <a:ext cx="2308810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Document Request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70044EE-AB30-4910-8CD4-95DDE35A2F9C}"/>
              </a:ext>
            </a:extLst>
          </p:cNvPr>
          <p:cNvSpPr/>
          <p:nvPr/>
        </p:nvSpPr>
        <p:spPr>
          <a:xfrm>
            <a:off x="7244526" y="3391433"/>
            <a:ext cx="1656184" cy="504056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Attachment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5AE0C68-748A-4D93-B280-FBD524EEAEFA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>
            <a:off x="1997731" y="3643461"/>
            <a:ext cx="427267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52D2F2E-F62E-4281-A381-91B15E46EF89}"/>
              </a:ext>
            </a:extLst>
          </p:cNvPr>
          <p:cNvCxnSpPr>
            <a:cxnSpLocks/>
            <a:stCxn id="25" idx="3"/>
            <a:endCxn id="29" idx="1"/>
          </p:cNvCxnSpPr>
          <p:nvPr/>
        </p:nvCxnSpPr>
        <p:spPr>
          <a:xfrm flipV="1">
            <a:off x="4081182" y="3643462"/>
            <a:ext cx="42726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50">
            <a:extLst>
              <a:ext uri="{FF2B5EF4-FFF2-40B4-BE49-F238E27FC236}">
                <a16:creationId xmlns:a16="http://schemas.microsoft.com/office/drawing/2014/main" id="{32D1ABAA-B2E1-4CBF-A82F-C01EE789D92D}"/>
              </a:ext>
            </a:extLst>
          </p:cNvPr>
          <p:cNvCxnSpPr>
            <a:cxnSpLocks/>
            <a:stCxn id="26" idx="3"/>
            <a:endCxn id="30" idx="1"/>
          </p:cNvCxnSpPr>
          <p:nvPr/>
        </p:nvCxnSpPr>
        <p:spPr>
          <a:xfrm>
            <a:off x="4081182" y="1952836"/>
            <a:ext cx="392542" cy="43204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>
            <a:extLst>
              <a:ext uri="{FF2B5EF4-FFF2-40B4-BE49-F238E27FC236}">
                <a16:creationId xmlns:a16="http://schemas.microsoft.com/office/drawing/2014/main" id="{F89F0675-1789-4A7A-83F1-E23B091A65C5}"/>
              </a:ext>
            </a:extLst>
          </p:cNvPr>
          <p:cNvCxnSpPr>
            <a:cxnSpLocks/>
            <a:stCxn id="27" idx="3"/>
            <a:endCxn id="30" idx="1"/>
          </p:cNvCxnSpPr>
          <p:nvPr/>
        </p:nvCxnSpPr>
        <p:spPr>
          <a:xfrm flipV="1">
            <a:off x="4081182" y="2384884"/>
            <a:ext cx="392542" cy="36004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0">
            <a:extLst>
              <a:ext uri="{FF2B5EF4-FFF2-40B4-BE49-F238E27FC236}">
                <a16:creationId xmlns:a16="http://schemas.microsoft.com/office/drawing/2014/main" id="{E2C61263-E880-4403-B394-C58308B3CA60}"/>
              </a:ext>
            </a:extLst>
          </p:cNvPr>
          <p:cNvCxnSpPr>
            <a:cxnSpLocks/>
            <a:stCxn id="30" idx="3"/>
            <a:endCxn id="35" idx="0"/>
          </p:cNvCxnSpPr>
          <p:nvPr/>
        </p:nvCxnSpPr>
        <p:spPr>
          <a:xfrm>
            <a:off x="6784984" y="2384884"/>
            <a:ext cx="1287634" cy="100654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0">
            <a:extLst>
              <a:ext uri="{FF2B5EF4-FFF2-40B4-BE49-F238E27FC236}">
                <a16:creationId xmlns:a16="http://schemas.microsoft.com/office/drawing/2014/main" id="{3EA35280-DDD2-4CAB-B4F0-A12D93050795}"/>
              </a:ext>
            </a:extLst>
          </p:cNvPr>
          <p:cNvCxnSpPr>
            <a:cxnSpLocks/>
            <a:stCxn id="29" idx="3"/>
            <a:endCxn id="35" idx="1"/>
          </p:cNvCxnSpPr>
          <p:nvPr/>
        </p:nvCxnSpPr>
        <p:spPr>
          <a:xfrm flipV="1">
            <a:off x="6817259" y="3643461"/>
            <a:ext cx="427267" cy="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0">
            <a:extLst>
              <a:ext uri="{FF2B5EF4-FFF2-40B4-BE49-F238E27FC236}">
                <a16:creationId xmlns:a16="http://schemas.microsoft.com/office/drawing/2014/main" id="{3C0DFDF7-BAF0-4F10-BD71-F27A75EB16F8}"/>
              </a:ext>
            </a:extLst>
          </p:cNvPr>
          <p:cNvCxnSpPr>
            <a:cxnSpLocks/>
            <a:stCxn id="21" idx="3"/>
            <a:endCxn id="22" idx="1"/>
          </p:cNvCxnSpPr>
          <p:nvPr/>
        </p:nvCxnSpPr>
        <p:spPr>
          <a:xfrm flipV="1">
            <a:off x="1997731" y="4651575"/>
            <a:ext cx="427267" cy="40466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50">
            <a:extLst>
              <a:ext uri="{FF2B5EF4-FFF2-40B4-BE49-F238E27FC236}">
                <a16:creationId xmlns:a16="http://schemas.microsoft.com/office/drawing/2014/main" id="{30A0ECA8-C373-45DE-8A57-A2A20D408AE0}"/>
              </a:ext>
            </a:extLst>
          </p:cNvPr>
          <p:cNvCxnSpPr>
            <a:cxnSpLocks/>
            <a:stCxn id="21" idx="3"/>
            <a:endCxn id="23" idx="1"/>
          </p:cNvCxnSpPr>
          <p:nvPr/>
        </p:nvCxnSpPr>
        <p:spPr>
          <a:xfrm>
            <a:off x="1997731" y="5056239"/>
            <a:ext cx="427267" cy="38742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50">
            <a:extLst>
              <a:ext uri="{FF2B5EF4-FFF2-40B4-BE49-F238E27FC236}">
                <a16:creationId xmlns:a16="http://schemas.microsoft.com/office/drawing/2014/main" id="{6CD3702B-4C34-414D-ABEC-2A60262C61F1}"/>
              </a:ext>
            </a:extLst>
          </p:cNvPr>
          <p:cNvCxnSpPr>
            <a:cxnSpLocks/>
            <a:stCxn id="22" idx="3"/>
            <a:endCxn id="31" idx="1"/>
          </p:cNvCxnSpPr>
          <p:nvPr/>
        </p:nvCxnSpPr>
        <p:spPr>
          <a:xfrm>
            <a:off x="4081182" y="4651575"/>
            <a:ext cx="427267" cy="40466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50">
            <a:extLst>
              <a:ext uri="{FF2B5EF4-FFF2-40B4-BE49-F238E27FC236}">
                <a16:creationId xmlns:a16="http://schemas.microsoft.com/office/drawing/2014/main" id="{997AAB2F-BBFC-48A0-BE9C-2EB75FD404D1}"/>
              </a:ext>
            </a:extLst>
          </p:cNvPr>
          <p:cNvCxnSpPr>
            <a:cxnSpLocks/>
            <a:stCxn id="23" idx="3"/>
            <a:endCxn id="31" idx="1"/>
          </p:cNvCxnSpPr>
          <p:nvPr/>
        </p:nvCxnSpPr>
        <p:spPr>
          <a:xfrm flipV="1">
            <a:off x="4081182" y="5056239"/>
            <a:ext cx="427267" cy="38742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50">
            <a:extLst>
              <a:ext uri="{FF2B5EF4-FFF2-40B4-BE49-F238E27FC236}">
                <a16:creationId xmlns:a16="http://schemas.microsoft.com/office/drawing/2014/main" id="{C7C626C3-58E2-430C-80BA-104D3C975C58}"/>
              </a:ext>
            </a:extLst>
          </p:cNvPr>
          <p:cNvCxnSpPr>
            <a:cxnSpLocks/>
            <a:stCxn id="31" idx="3"/>
            <a:endCxn id="35" idx="2"/>
          </p:cNvCxnSpPr>
          <p:nvPr/>
        </p:nvCxnSpPr>
        <p:spPr>
          <a:xfrm flipV="1">
            <a:off x="6817259" y="3895489"/>
            <a:ext cx="1255359" cy="11607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11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Sign Off &amp; Review</a:t>
            </a:r>
          </a:p>
        </p:txBody>
      </p:sp>
      <p:sp>
        <p:nvSpPr>
          <p:cNvPr id="3" name="Rectangle 2"/>
          <p:cNvSpPr/>
          <p:nvPr/>
        </p:nvSpPr>
        <p:spPr>
          <a:xfrm>
            <a:off x="1475656" y="3429001"/>
            <a:ext cx="1656184" cy="50405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Preparation Sign Off</a:t>
            </a:r>
          </a:p>
        </p:txBody>
      </p:sp>
      <p:sp>
        <p:nvSpPr>
          <p:cNvPr id="4" name="Rectangle 3"/>
          <p:cNvSpPr/>
          <p:nvPr/>
        </p:nvSpPr>
        <p:spPr>
          <a:xfrm>
            <a:off x="1475656" y="4272812"/>
            <a:ext cx="1656184" cy="50405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Confirmation Sign Off</a:t>
            </a:r>
          </a:p>
        </p:txBody>
      </p:sp>
      <p:sp>
        <p:nvSpPr>
          <p:cNvPr id="5" name="Rectangle 4"/>
          <p:cNvSpPr/>
          <p:nvPr/>
        </p:nvSpPr>
        <p:spPr>
          <a:xfrm>
            <a:off x="5868144" y="1124745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9" name="Rectangle 8"/>
          <p:cNvSpPr/>
          <p:nvPr/>
        </p:nvSpPr>
        <p:spPr>
          <a:xfrm>
            <a:off x="3707904" y="2276873"/>
            <a:ext cx="1656184" cy="504056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Item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707904" y="3429001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Review Point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868144" y="3429001"/>
            <a:ext cx="1656184" cy="504056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Review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75656" y="1124745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707904" y="1124745"/>
            <a:ext cx="1656184" cy="5040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475656" y="5164069"/>
            <a:ext cx="1656184" cy="50405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Completion Sign Off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475656" y="6055326"/>
            <a:ext cx="1656184" cy="50405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Approval Sign Off</a:t>
            </a:r>
          </a:p>
        </p:txBody>
      </p:sp>
      <p:cxnSp>
        <p:nvCxnSpPr>
          <p:cNvPr id="7" name="Straight Arrow Connector 6"/>
          <p:cNvCxnSpPr>
            <a:stCxn id="4" idx="2"/>
            <a:endCxn id="18" idx="0"/>
          </p:cNvCxnSpPr>
          <p:nvPr/>
        </p:nvCxnSpPr>
        <p:spPr>
          <a:xfrm>
            <a:off x="2303748" y="4776868"/>
            <a:ext cx="0" cy="387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stCxn id="9" idx="2"/>
            <a:endCxn id="3" idx="0"/>
          </p:cNvCxnSpPr>
          <p:nvPr/>
        </p:nvCxnSpPr>
        <p:spPr>
          <a:xfrm rot="5400000">
            <a:off x="3095836" y="1988841"/>
            <a:ext cx="648072" cy="22322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3" idx="2"/>
            <a:endCxn id="4" idx="0"/>
          </p:cNvCxnSpPr>
          <p:nvPr/>
        </p:nvCxnSpPr>
        <p:spPr>
          <a:xfrm>
            <a:off x="2303748" y="3933057"/>
            <a:ext cx="0" cy="3397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8" idx="2"/>
            <a:endCxn id="20" idx="0"/>
          </p:cNvCxnSpPr>
          <p:nvPr/>
        </p:nvCxnSpPr>
        <p:spPr>
          <a:xfrm>
            <a:off x="2303748" y="5668125"/>
            <a:ext cx="0" cy="387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6" idx="2"/>
            <a:endCxn id="9" idx="0"/>
          </p:cNvCxnSpPr>
          <p:nvPr/>
        </p:nvCxnSpPr>
        <p:spPr>
          <a:xfrm>
            <a:off x="4535996" y="1628801"/>
            <a:ext cx="0" cy="648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5" idx="2"/>
            <a:endCxn id="9" idx="0"/>
          </p:cNvCxnSpPr>
          <p:nvPr/>
        </p:nvCxnSpPr>
        <p:spPr>
          <a:xfrm rot="5400000">
            <a:off x="5292080" y="872717"/>
            <a:ext cx="648072" cy="216024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14" idx="2"/>
            <a:endCxn id="9" idx="0"/>
          </p:cNvCxnSpPr>
          <p:nvPr/>
        </p:nvCxnSpPr>
        <p:spPr>
          <a:xfrm rot="16200000" flipH="1">
            <a:off x="3095836" y="836713"/>
            <a:ext cx="648072" cy="22322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9" idx="2"/>
            <a:endCxn id="32" idx="0"/>
          </p:cNvCxnSpPr>
          <p:nvPr/>
        </p:nvCxnSpPr>
        <p:spPr>
          <a:xfrm rot="16200000" flipH="1">
            <a:off x="5292080" y="2024845"/>
            <a:ext cx="648072" cy="216024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9" idx="2"/>
            <a:endCxn id="31" idx="0"/>
          </p:cNvCxnSpPr>
          <p:nvPr/>
        </p:nvCxnSpPr>
        <p:spPr>
          <a:xfrm>
            <a:off x="4535996" y="2780929"/>
            <a:ext cx="0" cy="648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Elbow Connector 75"/>
          <p:cNvCxnSpPr>
            <a:stCxn id="45" idx="2"/>
            <a:endCxn id="15" idx="0"/>
          </p:cNvCxnSpPr>
          <p:nvPr/>
        </p:nvCxnSpPr>
        <p:spPr>
          <a:xfrm rot="16200000" flipH="1">
            <a:off x="4175956" y="4005064"/>
            <a:ext cx="1224136" cy="1944216"/>
          </a:xfrm>
          <a:prstGeom prst="bentConnector3">
            <a:avLst>
              <a:gd name="adj1" fmla="val 2217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78"/>
          <p:cNvCxnSpPr>
            <a:stCxn id="51" idx="2"/>
            <a:endCxn id="15" idx="0"/>
          </p:cNvCxnSpPr>
          <p:nvPr/>
        </p:nvCxnSpPr>
        <p:spPr>
          <a:xfrm rot="5400000">
            <a:off x="6120172" y="4005064"/>
            <a:ext cx="1224136" cy="1944216"/>
          </a:xfrm>
          <a:prstGeom prst="bentConnector3">
            <a:avLst>
              <a:gd name="adj1" fmla="val 2217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49" idx="2"/>
            <a:endCxn id="15" idx="0"/>
          </p:cNvCxnSpPr>
          <p:nvPr/>
        </p:nvCxnSpPr>
        <p:spPr>
          <a:xfrm>
            <a:off x="5760132" y="4365104"/>
            <a:ext cx="0" cy="12241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/>
          <p:cNvCxnSpPr>
            <a:stCxn id="44" idx="2"/>
            <a:endCxn id="5" idx="0"/>
          </p:cNvCxnSpPr>
          <p:nvPr/>
        </p:nvCxnSpPr>
        <p:spPr>
          <a:xfrm rot="16200000" flipH="1">
            <a:off x="4175956" y="1340768"/>
            <a:ext cx="1296144" cy="1872208"/>
          </a:xfrm>
          <a:prstGeom prst="bentConnector3">
            <a:avLst>
              <a:gd name="adj1" fmla="val 2371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50" idx="2"/>
            <a:endCxn id="5" idx="0"/>
          </p:cNvCxnSpPr>
          <p:nvPr/>
        </p:nvCxnSpPr>
        <p:spPr>
          <a:xfrm rot="5400000">
            <a:off x="6084168" y="1304764"/>
            <a:ext cx="1296144" cy="1944216"/>
          </a:xfrm>
          <a:prstGeom prst="bentConnector3">
            <a:avLst>
              <a:gd name="adj1" fmla="val 2371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48" idx="2"/>
            <a:endCxn id="5" idx="0"/>
          </p:cNvCxnSpPr>
          <p:nvPr/>
        </p:nvCxnSpPr>
        <p:spPr>
          <a:xfrm>
            <a:off x="5760132" y="1628800"/>
            <a:ext cx="0" cy="1296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Assessment</a:t>
            </a:r>
          </a:p>
        </p:txBody>
      </p:sp>
      <p:sp>
        <p:nvSpPr>
          <p:cNvPr id="3" name="Rectangle 2"/>
          <p:cNvSpPr/>
          <p:nvPr/>
        </p:nvSpPr>
        <p:spPr>
          <a:xfrm>
            <a:off x="2987824" y="2924944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Risk Likelihood</a:t>
            </a:r>
          </a:p>
        </p:txBody>
      </p:sp>
      <p:sp>
        <p:nvSpPr>
          <p:cNvPr id="4" name="Rectangle 3"/>
          <p:cNvSpPr/>
          <p:nvPr/>
        </p:nvSpPr>
        <p:spPr>
          <a:xfrm>
            <a:off x="4932040" y="2204864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Risk Impact</a:t>
            </a:r>
          </a:p>
        </p:txBody>
      </p:sp>
      <p:sp>
        <p:nvSpPr>
          <p:cNvPr id="5" name="Rectangle 4"/>
          <p:cNvSpPr/>
          <p:nvPr/>
        </p:nvSpPr>
        <p:spPr>
          <a:xfrm>
            <a:off x="4932040" y="2924944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Risk Matrix Cell</a:t>
            </a:r>
          </a:p>
        </p:txBody>
      </p:sp>
      <p:cxnSp>
        <p:nvCxnSpPr>
          <p:cNvPr id="6" name="Straight Arrow Connector 5"/>
          <p:cNvCxnSpPr>
            <a:stCxn id="4" idx="2"/>
            <a:endCxn id="5" idx="0"/>
          </p:cNvCxnSpPr>
          <p:nvPr/>
        </p:nvCxnSpPr>
        <p:spPr>
          <a:xfrm rot="5400000">
            <a:off x="5652120" y="2816932"/>
            <a:ext cx="21602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3" idx="3"/>
            <a:endCxn id="5" idx="1"/>
          </p:cNvCxnSpPr>
          <p:nvPr/>
        </p:nvCxnSpPr>
        <p:spPr>
          <a:xfrm>
            <a:off x="4644008" y="3176972"/>
            <a:ext cx="288032" cy="1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899592" y="2204864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Matrix Configuration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76256" y="2924944"/>
            <a:ext cx="1656184" cy="504056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Risk Rating</a:t>
            </a:r>
          </a:p>
        </p:txBody>
      </p:sp>
      <p:cxnSp>
        <p:nvCxnSpPr>
          <p:cNvPr id="12" name="Straight Arrow Connector 11"/>
          <p:cNvCxnSpPr>
            <a:stCxn id="5" idx="3"/>
            <a:endCxn id="11" idx="1"/>
          </p:cNvCxnSpPr>
          <p:nvPr/>
        </p:nvCxnSpPr>
        <p:spPr>
          <a:xfrm>
            <a:off x="6588224" y="3176972"/>
            <a:ext cx="288032" cy="1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987824" y="558924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Control Design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32040" y="486916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Control Operation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932040" y="558924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Control Matrix Cell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876256" y="5589240"/>
            <a:ext cx="1656184" cy="504056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Control Rating</a:t>
            </a:r>
          </a:p>
        </p:txBody>
      </p:sp>
      <p:cxnSp>
        <p:nvCxnSpPr>
          <p:cNvPr id="25" name="Shape 24"/>
          <p:cNvCxnSpPr>
            <a:stCxn id="8" idx="2"/>
            <a:endCxn id="3" idx="1"/>
          </p:cNvCxnSpPr>
          <p:nvPr/>
        </p:nvCxnSpPr>
        <p:spPr>
          <a:xfrm rot="16200000" flipH="1">
            <a:off x="2123728" y="2312876"/>
            <a:ext cx="468052" cy="126014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hape 26"/>
          <p:cNvCxnSpPr>
            <a:stCxn id="8" idx="2"/>
            <a:endCxn id="13" idx="1"/>
          </p:cNvCxnSpPr>
          <p:nvPr/>
        </p:nvCxnSpPr>
        <p:spPr>
          <a:xfrm rot="16200000" flipH="1">
            <a:off x="791580" y="3645024"/>
            <a:ext cx="3132348" cy="126014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8" idx="3"/>
            <a:endCxn id="4" idx="1"/>
          </p:cNvCxnSpPr>
          <p:nvPr/>
        </p:nvCxnSpPr>
        <p:spPr>
          <a:xfrm>
            <a:off x="2555776" y="2456892"/>
            <a:ext cx="23762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hape 33"/>
          <p:cNvCxnSpPr>
            <a:stCxn id="8" idx="2"/>
            <a:endCxn id="14" idx="1"/>
          </p:cNvCxnSpPr>
          <p:nvPr/>
        </p:nvCxnSpPr>
        <p:spPr>
          <a:xfrm rot="16200000" flipH="1">
            <a:off x="2123728" y="2312876"/>
            <a:ext cx="2412268" cy="32043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4" idx="2"/>
            <a:endCxn id="15" idx="0"/>
          </p:cNvCxnSpPr>
          <p:nvPr/>
        </p:nvCxnSpPr>
        <p:spPr>
          <a:xfrm>
            <a:off x="5760132" y="537321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13" idx="3"/>
            <a:endCxn id="15" idx="1"/>
          </p:cNvCxnSpPr>
          <p:nvPr/>
        </p:nvCxnSpPr>
        <p:spPr>
          <a:xfrm>
            <a:off x="4644008" y="5841268"/>
            <a:ext cx="2880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5" idx="3"/>
            <a:endCxn id="16" idx="1"/>
          </p:cNvCxnSpPr>
          <p:nvPr/>
        </p:nvCxnSpPr>
        <p:spPr>
          <a:xfrm>
            <a:off x="6588224" y="5841268"/>
            <a:ext cx="2880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899592" y="1124744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</a:t>
            </a:r>
          </a:p>
        </p:txBody>
      </p:sp>
      <p:cxnSp>
        <p:nvCxnSpPr>
          <p:cNvPr id="43" name="Straight Arrow Connector 42"/>
          <p:cNvCxnSpPr>
            <a:stCxn id="41" idx="2"/>
            <a:endCxn id="8" idx="0"/>
          </p:cNvCxnSpPr>
          <p:nvPr/>
        </p:nvCxnSpPr>
        <p:spPr>
          <a:xfrm>
            <a:off x="1727684" y="1628800"/>
            <a:ext cx="0" cy="576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3059832" y="1124744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Risk Template</a:t>
            </a:r>
          </a:p>
        </p:txBody>
      </p:sp>
      <p:sp>
        <p:nvSpPr>
          <p:cNvPr id="45" name="Rectangle 44"/>
          <p:cNvSpPr/>
          <p:nvPr/>
        </p:nvSpPr>
        <p:spPr>
          <a:xfrm>
            <a:off x="2987824" y="3861048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Control Template</a:t>
            </a:r>
          </a:p>
        </p:txBody>
      </p:sp>
      <p:sp>
        <p:nvSpPr>
          <p:cNvPr id="48" name="Rectangle 47"/>
          <p:cNvSpPr/>
          <p:nvPr/>
        </p:nvSpPr>
        <p:spPr>
          <a:xfrm>
            <a:off x="4932040" y="112474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Risk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932040" y="3861048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Control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876256" y="1124744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Risk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876256" y="3861048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Control</a:t>
            </a:r>
          </a:p>
        </p:txBody>
      </p:sp>
      <p:cxnSp>
        <p:nvCxnSpPr>
          <p:cNvPr id="39" name="Elbow Connector 75">
            <a:extLst>
              <a:ext uri="{FF2B5EF4-FFF2-40B4-BE49-F238E27FC236}">
                <a16:creationId xmlns:a16="http://schemas.microsoft.com/office/drawing/2014/main" id="{2A020B79-50F7-4882-8BA7-6FA7B3C5C5DA}"/>
              </a:ext>
            </a:extLst>
          </p:cNvPr>
          <p:cNvCxnSpPr>
            <a:cxnSpLocks/>
            <a:stCxn id="8" idx="2"/>
            <a:endCxn id="8" idx="1"/>
          </p:cNvCxnSpPr>
          <p:nvPr/>
        </p:nvCxnSpPr>
        <p:spPr>
          <a:xfrm rot="5400000" flipH="1">
            <a:off x="1187624" y="2168860"/>
            <a:ext cx="252028" cy="828092"/>
          </a:xfrm>
          <a:prstGeom prst="bentConnector4">
            <a:avLst>
              <a:gd name="adj1" fmla="val -90704"/>
              <a:gd name="adj2" fmla="val 14777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Assignment</a:t>
            </a:r>
          </a:p>
        </p:txBody>
      </p:sp>
      <p:sp>
        <p:nvSpPr>
          <p:cNvPr id="3" name="Rectangle 2"/>
          <p:cNvSpPr/>
          <p:nvPr/>
        </p:nvSpPr>
        <p:spPr>
          <a:xfrm>
            <a:off x="5724128" y="227687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 Assignment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3707904" y="1268760"/>
            <a:ext cx="1656184" cy="5040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1619672" y="1268760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5724128" y="1268760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19672" y="378904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Person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24128" y="378904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Role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707904" y="2276872"/>
            <a:ext cx="1656184" cy="5040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Assignment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619672" y="2276872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 Assignment</a:t>
            </a:r>
          </a:p>
        </p:txBody>
      </p:sp>
      <p:cxnSp>
        <p:nvCxnSpPr>
          <p:cNvPr id="25" name="Straight Arrow Connector 24"/>
          <p:cNvCxnSpPr>
            <a:stCxn id="5" idx="2"/>
            <a:endCxn id="23" idx="0"/>
          </p:cNvCxnSpPr>
          <p:nvPr/>
        </p:nvCxnSpPr>
        <p:spPr>
          <a:xfrm>
            <a:off x="2447764" y="1772816"/>
            <a:ext cx="0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4" idx="2"/>
            <a:endCxn id="22" idx="0"/>
          </p:cNvCxnSpPr>
          <p:nvPr/>
        </p:nvCxnSpPr>
        <p:spPr>
          <a:xfrm>
            <a:off x="4535996" y="1772816"/>
            <a:ext cx="0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6" idx="2"/>
            <a:endCxn id="3" idx="0"/>
          </p:cNvCxnSpPr>
          <p:nvPr/>
        </p:nvCxnSpPr>
        <p:spPr>
          <a:xfrm>
            <a:off x="6552220" y="1772816"/>
            <a:ext cx="0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23" idx="2"/>
            <a:endCxn id="14" idx="0"/>
          </p:cNvCxnSpPr>
          <p:nvPr/>
        </p:nvCxnSpPr>
        <p:spPr>
          <a:xfrm rot="16200000" flipH="1">
            <a:off x="3995936" y="1232756"/>
            <a:ext cx="1008112" cy="410445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3" idx="2"/>
            <a:endCxn id="13" idx="0"/>
          </p:cNvCxnSpPr>
          <p:nvPr/>
        </p:nvCxnSpPr>
        <p:spPr>
          <a:xfrm rot="5400000">
            <a:off x="3995936" y="1232756"/>
            <a:ext cx="1008112" cy="410445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22" idx="2"/>
            <a:endCxn id="13" idx="0"/>
          </p:cNvCxnSpPr>
          <p:nvPr/>
        </p:nvCxnSpPr>
        <p:spPr>
          <a:xfrm rot="5400000">
            <a:off x="2987824" y="2240868"/>
            <a:ext cx="1008112" cy="208823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724128" y="4653136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Default Role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724128" y="5517232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Un-assigned Role</a:t>
            </a:r>
          </a:p>
        </p:txBody>
      </p:sp>
      <p:cxnSp>
        <p:nvCxnSpPr>
          <p:cNvPr id="31" name="Straight Arrow Connector 30"/>
          <p:cNvCxnSpPr>
            <a:stCxn id="14" idx="2"/>
            <a:endCxn id="26" idx="0"/>
          </p:cNvCxnSpPr>
          <p:nvPr/>
        </p:nvCxnSpPr>
        <p:spPr>
          <a:xfrm>
            <a:off x="6552220" y="4293096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6" idx="2"/>
            <a:endCxn id="28" idx="0"/>
          </p:cNvCxnSpPr>
          <p:nvPr/>
        </p:nvCxnSpPr>
        <p:spPr>
          <a:xfrm>
            <a:off x="6552220" y="5157192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/>
          <a:lstStyle/>
          <a:p>
            <a:r>
              <a:rPr lang="en-GB" dirty="0"/>
              <a:t>Library</a:t>
            </a:r>
          </a:p>
        </p:txBody>
      </p:sp>
      <p:sp>
        <p:nvSpPr>
          <p:cNvPr id="4" name="Rectangle 3"/>
          <p:cNvSpPr/>
          <p:nvPr/>
        </p:nvSpPr>
        <p:spPr>
          <a:xfrm>
            <a:off x="2411760" y="2420888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Objective Template</a:t>
            </a:r>
          </a:p>
        </p:txBody>
      </p:sp>
      <p:sp>
        <p:nvSpPr>
          <p:cNvPr id="5" name="Rectangle 4"/>
          <p:cNvSpPr/>
          <p:nvPr/>
        </p:nvSpPr>
        <p:spPr>
          <a:xfrm>
            <a:off x="3779912" y="3284984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Risk Template</a:t>
            </a:r>
          </a:p>
        </p:txBody>
      </p:sp>
      <p:sp>
        <p:nvSpPr>
          <p:cNvPr id="6" name="Rectangle 5"/>
          <p:cNvSpPr/>
          <p:nvPr/>
        </p:nvSpPr>
        <p:spPr>
          <a:xfrm>
            <a:off x="5148064" y="4149080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Control Template</a:t>
            </a:r>
          </a:p>
        </p:txBody>
      </p:sp>
      <p:sp>
        <p:nvSpPr>
          <p:cNvPr id="7" name="Rectangle 6"/>
          <p:cNvSpPr/>
          <p:nvPr/>
        </p:nvSpPr>
        <p:spPr>
          <a:xfrm>
            <a:off x="2411760" y="162880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Process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2420888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Work Plan Template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5536" y="3284984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Step Template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516216" y="5013176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Test Template</a:t>
            </a:r>
          </a:p>
        </p:txBody>
      </p:sp>
      <p:sp>
        <p:nvSpPr>
          <p:cNvPr id="65" name="Rectangle 64"/>
          <p:cNvSpPr/>
          <p:nvPr/>
        </p:nvSpPr>
        <p:spPr>
          <a:xfrm>
            <a:off x="395536" y="4128693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Finding Template</a:t>
            </a:r>
          </a:p>
        </p:txBody>
      </p:sp>
      <p:sp>
        <p:nvSpPr>
          <p:cNvPr id="66" name="Rectangle 65"/>
          <p:cNvSpPr/>
          <p:nvPr/>
        </p:nvSpPr>
        <p:spPr>
          <a:xfrm>
            <a:off x="395536" y="4992789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 Template</a:t>
            </a:r>
          </a:p>
        </p:txBody>
      </p:sp>
      <p:cxnSp>
        <p:nvCxnSpPr>
          <p:cNvPr id="12" name="Straight Arrow Connector 11"/>
          <p:cNvCxnSpPr>
            <a:stCxn id="9" idx="2"/>
            <a:endCxn id="10" idx="0"/>
          </p:cNvCxnSpPr>
          <p:nvPr/>
        </p:nvCxnSpPr>
        <p:spPr>
          <a:xfrm>
            <a:off x="1223628" y="2924944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2"/>
            <a:endCxn id="4" idx="0"/>
          </p:cNvCxnSpPr>
          <p:nvPr/>
        </p:nvCxnSpPr>
        <p:spPr>
          <a:xfrm>
            <a:off x="3239852" y="2132856"/>
            <a:ext cx="0" cy="288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65" idx="2"/>
            <a:endCxn id="66" idx="0"/>
          </p:cNvCxnSpPr>
          <p:nvPr/>
        </p:nvCxnSpPr>
        <p:spPr>
          <a:xfrm>
            <a:off x="1223628" y="4632749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5" idx="2"/>
            <a:endCxn id="6" idx="1"/>
          </p:cNvCxnSpPr>
          <p:nvPr/>
        </p:nvCxnSpPr>
        <p:spPr>
          <a:xfrm rot="16200000" flipH="1">
            <a:off x="4572000" y="3825044"/>
            <a:ext cx="612068" cy="5400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6" idx="2"/>
            <a:endCxn id="48" idx="1"/>
          </p:cNvCxnSpPr>
          <p:nvPr/>
        </p:nvCxnSpPr>
        <p:spPr>
          <a:xfrm rot="16200000" flipH="1">
            <a:off x="5940152" y="4689140"/>
            <a:ext cx="612068" cy="5400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4" idx="2"/>
            <a:endCxn id="5" idx="1"/>
          </p:cNvCxnSpPr>
          <p:nvPr/>
        </p:nvCxnSpPr>
        <p:spPr>
          <a:xfrm rot="16200000" flipH="1">
            <a:off x="3203848" y="2960948"/>
            <a:ext cx="612068" cy="5400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4" idx="2"/>
            <a:endCxn id="6" idx="1"/>
          </p:cNvCxnSpPr>
          <p:nvPr/>
        </p:nvCxnSpPr>
        <p:spPr>
          <a:xfrm rot="16200000" flipH="1">
            <a:off x="3455876" y="2708920"/>
            <a:ext cx="1476164" cy="190821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4" idx="2"/>
            <a:endCxn id="48" idx="1"/>
          </p:cNvCxnSpPr>
          <p:nvPr/>
        </p:nvCxnSpPr>
        <p:spPr>
          <a:xfrm rot="16200000" flipH="1">
            <a:off x="3707904" y="2456892"/>
            <a:ext cx="2340260" cy="327636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5" idx="2"/>
            <a:endCxn id="48" idx="1"/>
          </p:cNvCxnSpPr>
          <p:nvPr/>
        </p:nvCxnSpPr>
        <p:spPr>
          <a:xfrm rot="16200000" flipH="1">
            <a:off x="4824028" y="3573016"/>
            <a:ext cx="1476164" cy="190821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6516216" y="2420888"/>
            <a:ext cx="165618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Sample Template</a:t>
            </a:r>
          </a:p>
        </p:txBody>
      </p:sp>
      <p:cxnSp>
        <p:nvCxnSpPr>
          <p:cNvPr id="24" name="Straight Arrow Connector 23"/>
          <p:cNvCxnSpPr>
            <a:stCxn id="4" idx="3"/>
            <a:endCxn id="22" idx="1"/>
          </p:cNvCxnSpPr>
          <p:nvPr/>
        </p:nvCxnSpPr>
        <p:spPr>
          <a:xfrm>
            <a:off x="4067944" y="2672916"/>
            <a:ext cx="24482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2" idx="2"/>
            <a:endCxn id="48" idx="0"/>
          </p:cNvCxnSpPr>
          <p:nvPr/>
        </p:nvCxnSpPr>
        <p:spPr>
          <a:xfrm>
            <a:off x="7344308" y="2924944"/>
            <a:ext cx="0" cy="2088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4">
            <a:extLst>
              <a:ext uri="{FF2B5EF4-FFF2-40B4-BE49-F238E27FC236}">
                <a16:creationId xmlns:a16="http://schemas.microsoft.com/office/drawing/2014/main" id="{B1ED0DAA-415C-491C-9C30-F5CC77A56F48}"/>
              </a:ext>
            </a:extLst>
          </p:cNvPr>
          <p:cNvCxnSpPr>
            <a:cxnSpLocks/>
            <a:stCxn id="5" idx="3"/>
            <a:endCxn id="6" idx="0"/>
          </p:cNvCxnSpPr>
          <p:nvPr/>
        </p:nvCxnSpPr>
        <p:spPr>
          <a:xfrm>
            <a:off x="5436096" y="3537012"/>
            <a:ext cx="540060" cy="612068"/>
          </a:xfrm>
          <a:prstGeom prst="bentConnector2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/>
          <p:cNvSpPr/>
          <p:nvPr/>
        </p:nvSpPr>
        <p:spPr>
          <a:xfrm>
            <a:off x="1403648" y="1628800"/>
            <a:ext cx="4176464" cy="20882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Permission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656615" y="4761147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Role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890838" y="4761147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Permission Setting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90838" y="3796809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Permission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890838" y="5697251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Permission Setting Value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619672" y="1916832"/>
            <a:ext cx="1656184" cy="50405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Staff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707904" y="1916832"/>
            <a:ext cx="1656184" cy="50405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Contact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422392" y="4761147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Identity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555776" y="2924944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Person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882450" y="2924944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User Type</a:t>
            </a:r>
          </a:p>
        </p:txBody>
      </p:sp>
      <p:cxnSp>
        <p:nvCxnSpPr>
          <p:cNvPr id="10" name="Elbow Connector 9"/>
          <p:cNvCxnSpPr>
            <a:stCxn id="32" idx="2"/>
            <a:endCxn id="37" idx="0"/>
          </p:cNvCxnSpPr>
          <p:nvPr/>
        </p:nvCxnSpPr>
        <p:spPr>
          <a:xfrm rot="16200000" flipH="1">
            <a:off x="2663788" y="2204864"/>
            <a:ext cx="504056" cy="93610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stCxn id="33" idx="2"/>
            <a:endCxn id="37" idx="0"/>
          </p:cNvCxnSpPr>
          <p:nvPr/>
        </p:nvCxnSpPr>
        <p:spPr>
          <a:xfrm rot="5400000">
            <a:off x="3707904" y="2096852"/>
            <a:ext cx="504056" cy="115212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37" idx="2"/>
            <a:endCxn id="35" idx="0"/>
          </p:cNvCxnSpPr>
          <p:nvPr/>
        </p:nvCxnSpPr>
        <p:spPr>
          <a:xfrm rot="5400000">
            <a:off x="2151103" y="3528381"/>
            <a:ext cx="1332147" cy="113338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37" idx="2"/>
            <a:endCxn id="4" idx="0"/>
          </p:cNvCxnSpPr>
          <p:nvPr/>
        </p:nvCxnSpPr>
        <p:spPr>
          <a:xfrm rot="16200000" flipH="1">
            <a:off x="3268214" y="3544653"/>
            <a:ext cx="1332147" cy="11008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4" idx="3"/>
            <a:endCxn id="13" idx="1"/>
          </p:cNvCxnSpPr>
          <p:nvPr/>
        </p:nvCxnSpPr>
        <p:spPr>
          <a:xfrm>
            <a:off x="5312799" y="5013175"/>
            <a:ext cx="5780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4" idx="2"/>
            <a:endCxn id="13" idx="0"/>
          </p:cNvCxnSpPr>
          <p:nvPr/>
        </p:nvCxnSpPr>
        <p:spPr>
          <a:xfrm>
            <a:off x="6718930" y="4300865"/>
            <a:ext cx="0" cy="4602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3" idx="2"/>
            <a:endCxn id="19" idx="0"/>
          </p:cNvCxnSpPr>
          <p:nvPr/>
        </p:nvCxnSpPr>
        <p:spPr>
          <a:xfrm>
            <a:off x="6718930" y="5265203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24" idx="1"/>
            <a:endCxn id="37" idx="3"/>
          </p:cNvCxnSpPr>
          <p:nvPr/>
        </p:nvCxnSpPr>
        <p:spPr>
          <a:xfrm flipH="1">
            <a:off x="4211960" y="3176972"/>
            <a:ext cx="16704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131840" y="1196752"/>
            <a:ext cx="2304256" cy="525658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827584" y="162880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Person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491880" y="162880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Logins</a:t>
            </a:r>
          </a:p>
        </p:txBody>
      </p:sp>
      <p:sp>
        <p:nvSpPr>
          <p:cNvPr id="7" name="Rectangle 6"/>
          <p:cNvSpPr/>
          <p:nvPr/>
        </p:nvSpPr>
        <p:spPr>
          <a:xfrm>
            <a:off x="6156176" y="162880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Identity</a:t>
            </a:r>
          </a:p>
        </p:txBody>
      </p:sp>
      <p:sp>
        <p:nvSpPr>
          <p:cNvPr id="8" name="Rectangle 7"/>
          <p:cNvSpPr/>
          <p:nvPr/>
        </p:nvSpPr>
        <p:spPr>
          <a:xfrm>
            <a:off x="3491880" y="2348880"/>
            <a:ext cx="1656184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Current Login</a:t>
            </a:r>
          </a:p>
        </p:txBody>
      </p:sp>
      <p:sp>
        <p:nvSpPr>
          <p:cNvPr id="9" name="Rectangle 8"/>
          <p:cNvSpPr/>
          <p:nvPr/>
        </p:nvSpPr>
        <p:spPr>
          <a:xfrm>
            <a:off x="3491880" y="3068960"/>
            <a:ext cx="1656184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Previous Login</a:t>
            </a:r>
          </a:p>
        </p:txBody>
      </p:sp>
      <p:sp>
        <p:nvSpPr>
          <p:cNvPr id="10" name="Rectangle 9"/>
          <p:cNvSpPr/>
          <p:nvPr/>
        </p:nvSpPr>
        <p:spPr>
          <a:xfrm>
            <a:off x="3491880" y="4077072"/>
            <a:ext cx="1656184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Login</a:t>
            </a:r>
          </a:p>
        </p:txBody>
      </p:sp>
      <p:cxnSp>
        <p:nvCxnSpPr>
          <p:cNvPr id="11" name="Straight Arrow Connector 10"/>
          <p:cNvCxnSpPr>
            <a:stCxn id="5" idx="3"/>
            <a:endCxn id="6" idx="1"/>
          </p:cNvCxnSpPr>
          <p:nvPr/>
        </p:nvCxnSpPr>
        <p:spPr>
          <a:xfrm>
            <a:off x="2483768" y="1880828"/>
            <a:ext cx="1008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3"/>
            <a:endCxn id="7" idx="1"/>
          </p:cNvCxnSpPr>
          <p:nvPr/>
        </p:nvCxnSpPr>
        <p:spPr>
          <a:xfrm>
            <a:off x="5148064" y="1880828"/>
            <a:ext cx="1008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491880" y="4797152"/>
            <a:ext cx="1656184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Login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491880" y="5517232"/>
            <a:ext cx="1656184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Login</a:t>
            </a:r>
          </a:p>
        </p:txBody>
      </p:sp>
      <p:cxnSp>
        <p:nvCxnSpPr>
          <p:cNvPr id="15" name="Shape 14"/>
          <p:cNvCxnSpPr>
            <a:stCxn id="5" idx="2"/>
            <a:endCxn id="10" idx="1"/>
          </p:cNvCxnSpPr>
          <p:nvPr/>
        </p:nvCxnSpPr>
        <p:spPr>
          <a:xfrm rot="16200000" flipH="1">
            <a:off x="1475656" y="2312876"/>
            <a:ext cx="2196244" cy="183620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hape 15"/>
          <p:cNvCxnSpPr>
            <a:stCxn id="5" idx="2"/>
            <a:endCxn id="13" idx="1"/>
          </p:cNvCxnSpPr>
          <p:nvPr/>
        </p:nvCxnSpPr>
        <p:spPr>
          <a:xfrm rot="16200000" flipH="1">
            <a:off x="1115616" y="2672916"/>
            <a:ext cx="2916324" cy="183620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16"/>
          <p:cNvCxnSpPr>
            <a:stCxn id="5" idx="2"/>
            <a:endCxn id="14" idx="1"/>
          </p:cNvCxnSpPr>
          <p:nvPr/>
        </p:nvCxnSpPr>
        <p:spPr>
          <a:xfrm rot="16200000" flipH="1">
            <a:off x="755576" y="3032956"/>
            <a:ext cx="3636404" cy="183620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hape 17"/>
          <p:cNvCxnSpPr>
            <a:stCxn id="5" idx="2"/>
            <a:endCxn id="8" idx="1"/>
          </p:cNvCxnSpPr>
          <p:nvPr/>
        </p:nvCxnSpPr>
        <p:spPr>
          <a:xfrm rot="16200000" flipH="1">
            <a:off x="2339752" y="1448780"/>
            <a:ext cx="468052" cy="1836204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hape 18"/>
          <p:cNvCxnSpPr>
            <a:stCxn id="5" idx="2"/>
          </p:cNvCxnSpPr>
          <p:nvPr/>
        </p:nvCxnSpPr>
        <p:spPr>
          <a:xfrm rot="16200000" flipH="1">
            <a:off x="1997714" y="1790818"/>
            <a:ext cx="1152128" cy="1836204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hape 19"/>
          <p:cNvCxnSpPr>
            <a:stCxn id="8" idx="3"/>
            <a:endCxn id="7" idx="2"/>
          </p:cNvCxnSpPr>
          <p:nvPr/>
        </p:nvCxnSpPr>
        <p:spPr>
          <a:xfrm flipV="1">
            <a:off x="5148064" y="2132856"/>
            <a:ext cx="1836204" cy="4680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hape 20"/>
          <p:cNvCxnSpPr>
            <a:stCxn id="9" idx="3"/>
            <a:endCxn id="7" idx="2"/>
          </p:cNvCxnSpPr>
          <p:nvPr/>
        </p:nvCxnSpPr>
        <p:spPr>
          <a:xfrm flipV="1">
            <a:off x="5148064" y="2132856"/>
            <a:ext cx="1836204" cy="118813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hape 21"/>
          <p:cNvCxnSpPr>
            <a:stCxn id="10" idx="3"/>
            <a:endCxn id="7" idx="2"/>
          </p:cNvCxnSpPr>
          <p:nvPr/>
        </p:nvCxnSpPr>
        <p:spPr>
          <a:xfrm flipV="1">
            <a:off x="5148064" y="2132856"/>
            <a:ext cx="1836204" cy="21962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hape 22"/>
          <p:cNvCxnSpPr>
            <a:stCxn id="13" idx="3"/>
            <a:endCxn id="7" idx="2"/>
          </p:cNvCxnSpPr>
          <p:nvPr/>
        </p:nvCxnSpPr>
        <p:spPr>
          <a:xfrm flipV="1">
            <a:off x="5148064" y="2132856"/>
            <a:ext cx="1836204" cy="291632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hape 23"/>
          <p:cNvCxnSpPr>
            <a:stCxn id="14" idx="3"/>
            <a:endCxn id="7" idx="2"/>
          </p:cNvCxnSpPr>
          <p:nvPr/>
        </p:nvCxnSpPr>
        <p:spPr>
          <a:xfrm flipV="1">
            <a:off x="5148064" y="2132856"/>
            <a:ext cx="1836204" cy="363640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itle 1"/>
          <p:cNvSpPr txBox="1">
            <a:spLocks/>
          </p:cNvSpPr>
          <p:nvPr/>
        </p:nvSpPr>
        <p:spPr>
          <a:xfrm>
            <a:off x="683568" y="188641"/>
            <a:ext cx="77724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Logins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GB" dirty="0"/>
              <a:t>Time Sheet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139952" y="2780928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Person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923836" y="1859907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Time Sheet Period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923836" y="2780928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Time Sheet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923836" y="3701949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Time Sheet Line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139952" y="3701949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 Assignment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56068" y="3701949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923836" y="462297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Time Sheet Value</a:t>
            </a:r>
          </a:p>
        </p:txBody>
      </p:sp>
      <p:cxnSp>
        <p:nvCxnSpPr>
          <p:cNvPr id="7" name="Straight Arrow Connector 6"/>
          <p:cNvCxnSpPr>
            <a:stCxn id="33" idx="2"/>
            <a:endCxn id="36" idx="0"/>
          </p:cNvCxnSpPr>
          <p:nvPr/>
        </p:nvCxnSpPr>
        <p:spPr>
          <a:xfrm>
            <a:off x="2751928" y="2363963"/>
            <a:ext cx="0" cy="416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36" idx="2"/>
            <a:endCxn id="40" idx="0"/>
          </p:cNvCxnSpPr>
          <p:nvPr/>
        </p:nvCxnSpPr>
        <p:spPr>
          <a:xfrm>
            <a:off x="2751928" y="3284984"/>
            <a:ext cx="0" cy="416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40" idx="2"/>
            <a:endCxn id="45" idx="0"/>
          </p:cNvCxnSpPr>
          <p:nvPr/>
        </p:nvCxnSpPr>
        <p:spPr>
          <a:xfrm>
            <a:off x="2751928" y="4206005"/>
            <a:ext cx="0" cy="416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31" idx="1"/>
            <a:endCxn id="36" idx="3"/>
          </p:cNvCxnSpPr>
          <p:nvPr/>
        </p:nvCxnSpPr>
        <p:spPr>
          <a:xfrm flipH="1">
            <a:off x="3580020" y="3032956"/>
            <a:ext cx="5599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41" idx="1"/>
            <a:endCxn id="40" idx="3"/>
          </p:cNvCxnSpPr>
          <p:nvPr/>
        </p:nvCxnSpPr>
        <p:spPr>
          <a:xfrm flipH="1">
            <a:off x="3580020" y="3953977"/>
            <a:ext cx="5599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44" idx="1"/>
            <a:endCxn id="41" idx="3"/>
          </p:cNvCxnSpPr>
          <p:nvPr/>
        </p:nvCxnSpPr>
        <p:spPr>
          <a:xfrm flipH="1">
            <a:off x="5796136" y="3953977"/>
            <a:ext cx="55993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353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GB" dirty="0"/>
              <a:t>Questionnaire</a:t>
            </a:r>
          </a:p>
        </p:txBody>
      </p:sp>
      <p:sp>
        <p:nvSpPr>
          <p:cNvPr id="6" name="Rectangle 5"/>
          <p:cNvSpPr/>
          <p:nvPr/>
        </p:nvSpPr>
        <p:spPr>
          <a:xfrm>
            <a:off x="971600" y="1268760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Questionnaire Set</a:t>
            </a:r>
          </a:p>
        </p:txBody>
      </p:sp>
      <p:sp>
        <p:nvSpPr>
          <p:cNvPr id="7" name="Rectangle 6"/>
          <p:cNvSpPr/>
          <p:nvPr/>
        </p:nvSpPr>
        <p:spPr>
          <a:xfrm>
            <a:off x="4644008" y="2060848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Answer Set</a:t>
            </a:r>
          </a:p>
        </p:txBody>
      </p:sp>
      <p:sp>
        <p:nvSpPr>
          <p:cNvPr id="8" name="Rectangle 7"/>
          <p:cNvSpPr/>
          <p:nvPr/>
        </p:nvSpPr>
        <p:spPr>
          <a:xfrm>
            <a:off x="6804248" y="2060848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Answer</a:t>
            </a:r>
          </a:p>
        </p:txBody>
      </p:sp>
      <p:sp>
        <p:nvSpPr>
          <p:cNvPr id="9" name="Rectangle 8"/>
          <p:cNvSpPr/>
          <p:nvPr/>
        </p:nvSpPr>
        <p:spPr>
          <a:xfrm>
            <a:off x="971600" y="2060848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Questionnaire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44008" y="5229200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Help Item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95736" y="6021288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Logic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44008" y="6021288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Logic Inversion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347864" y="3645024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 Folder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44008" y="4437112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804248" y="4437112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 Inversion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195736" y="2852936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Questionnaire Section</a:t>
            </a:r>
          </a:p>
        </p:txBody>
      </p:sp>
      <p:sp>
        <p:nvSpPr>
          <p:cNvPr id="54" name="Rectangle 53"/>
          <p:cNvSpPr/>
          <p:nvPr/>
        </p:nvSpPr>
        <p:spPr>
          <a:xfrm>
            <a:off x="4644008" y="1268760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Source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804248" y="1268760"/>
            <a:ext cx="1656184" cy="5040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Source Item</a:t>
            </a:r>
          </a:p>
        </p:txBody>
      </p:sp>
      <p:cxnSp>
        <p:nvCxnSpPr>
          <p:cNvPr id="4" name="Straight Arrow Connector 3"/>
          <p:cNvCxnSpPr>
            <a:stCxn id="6" idx="2"/>
            <a:endCxn id="9" idx="0"/>
          </p:cNvCxnSpPr>
          <p:nvPr/>
        </p:nvCxnSpPr>
        <p:spPr>
          <a:xfrm>
            <a:off x="1799692" y="1772816"/>
            <a:ext cx="0" cy="288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6" idx="3"/>
            <a:endCxn id="54" idx="1"/>
          </p:cNvCxnSpPr>
          <p:nvPr/>
        </p:nvCxnSpPr>
        <p:spPr>
          <a:xfrm>
            <a:off x="2627784" y="1520788"/>
            <a:ext cx="20162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9" idx="3"/>
            <a:endCxn id="7" idx="1"/>
          </p:cNvCxnSpPr>
          <p:nvPr/>
        </p:nvCxnSpPr>
        <p:spPr>
          <a:xfrm>
            <a:off x="2627784" y="2312876"/>
            <a:ext cx="20162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54" idx="3"/>
            <a:endCxn id="55" idx="1"/>
          </p:cNvCxnSpPr>
          <p:nvPr/>
        </p:nvCxnSpPr>
        <p:spPr>
          <a:xfrm>
            <a:off x="6300192" y="1520788"/>
            <a:ext cx="504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7" idx="3"/>
            <a:endCxn id="8" idx="1"/>
          </p:cNvCxnSpPr>
          <p:nvPr/>
        </p:nvCxnSpPr>
        <p:spPr>
          <a:xfrm>
            <a:off x="6300192" y="2312876"/>
            <a:ext cx="504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7" idx="2"/>
            <a:endCxn id="14" idx="0"/>
          </p:cNvCxnSpPr>
          <p:nvPr/>
        </p:nvCxnSpPr>
        <p:spPr>
          <a:xfrm>
            <a:off x="5472100" y="2564904"/>
            <a:ext cx="0" cy="1872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8" idx="2"/>
            <a:endCxn id="15" idx="0"/>
          </p:cNvCxnSpPr>
          <p:nvPr/>
        </p:nvCxnSpPr>
        <p:spPr>
          <a:xfrm>
            <a:off x="7632340" y="2564904"/>
            <a:ext cx="0" cy="1872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55" idx="3"/>
            <a:endCxn id="14" idx="0"/>
          </p:cNvCxnSpPr>
          <p:nvPr/>
        </p:nvCxnSpPr>
        <p:spPr>
          <a:xfrm flipH="1">
            <a:off x="5472100" y="1520788"/>
            <a:ext cx="2988332" cy="2916324"/>
          </a:xfrm>
          <a:prstGeom prst="bentConnector4">
            <a:avLst>
              <a:gd name="adj1" fmla="val -7650"/>
              <a:gd name="adj2" fmla="val 54321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4" idx="3"/>
            <a:endCxn id="15" idx="1"/>
          </p:cNvCxnSpPr>
          <p:nvPr/>
        </p:nvCxnSpPr>
        <p:spPr>
          <a:xfrm>
            <a:off x="6300192" y="4689140"/>
            <a:ext cx="504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9" idx="2"/>
            <a:endCxn id="47" idx="1"/>
          </p:cNvCxnSpPr>
          <p:nvPr/>
        </p:nvCxnSpPr>
        <p:spPr>
          <a:xfrm rot="16200000" flipH="1">
            <a:off x="1727684" y="2636912"/>
            <a:ext cx="540060" cy="396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47" idx="2"/>
            <a:endCxn id="13" idx="1"/>
          </p:cNvCxnSpPr>
          <p:nvPr/>
        </p:nvCxnSpPr>
        <p:spPr>
          <a:xfrm rot="16200000" flipH="1">
            <a:off x="2915816" y="3465004"/>
            <a:ext cx="540060" cy="32403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13" idx="2"/>
            <a:endCxn id="14" idx="1"/>
          </p:cNvCxnSpPr>
          <p:nvPr/>
        </p:nvCxnSpPr>
        <p:spPr>
          <a:xfrm rot="16200000" flipH="1">
            <a:off x="4139952" y="4185084"/>
            <a:ext cx="540060" cy="4680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13" idx="3"/>
            <a:endCxn id="13" idx="0"/>
          </p:cNvCxnSpPr>
          <p:nvPr/>
        </p:nvCxnSpPr>
        <p:spPr>
          <a:xfrm flipH="1" flipV="1">
            <a:off x="4175956" y="3645024"/>
            <a:ext cx="828092" cy="252028"/>
          </a:xfrm>
          <a:prstGeom prst="bentConnector4">
            <a:avLst>
              <a:gd name="adj1" fmla="val -27606"/>
              <a:gd name="adj2" fmla="val 19070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14" idx="2"/>
            <a:endCxn id="10" idx="0"/>
          </p:cNvCxnSpPr>
          <p:nvPr/>
        </p:nvCxnSpPr>
        <p:spPr>
          <a:xfrm>
            <a:off x="5472100" y="4941168"/>
            <a:ext cx="0" cy="2880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9" idx="2"/>
            <a:endCxn id="11" idx="1"/>
          </p:cNvCxnSpPr>
          <p:nvPr/>
        </p:nvCxnSpPr>
        <p:spPr>
          <a:xfrm rot="16200000" flipH="1">
            <a:off x="143508" y="4221088"/>
            <a:ext cx="3708412" cy="396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1" idx="3"/>
            <a:endCxn id="12" idx="1"/>
          </p:cNvCxnSpPr>
          <p:nvPr/>
        </p:nvCxnSpPr>
        <p:spPr>
          <a:xfrm>
            <a:off x="3851920" y="6273316"/>
            <a:ext cx="7920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9" idx="2"/>
            <a:endCxn id="10" idx="1"/>
          </p:cNvCxnSpPr>
          <p:nvPr/>
        </p:nvCxnSpPr>
        <p:spPr>
          <a:xfrm rot="16200000" flipH="1">
            <a:off x="1763688" y="2600908"/>
            <a:ext cx="2916324" cy="284431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2483768" y="3501008"/>
            <a:ext cx="4248472" cy="28083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3779912" y="2708920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2771800" y="184482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79912" y="4653136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 Period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7544" y="1124744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60032" y="1844824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Process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7544" y="4653136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Planning Period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779912" y="5517232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Planning Risk Assessment</a:t>
            </a:r>
          </a:p>
        </p:txBody>
      </p:sp>
      <p:cxnSp>
        <p:nvCxnSpPr>
          <p:cNvPr id="20" name="Shape 19"/>
          <p:cNvCxnSpPr>
            <a:stCxn id="11" idx="2"/>
            <a:endCxn id="6" idx="1"/>
          </p:cNvCxnSpPr>
          <p:nvPr/>
        </p:nvCxnSpPr>
        <p:spPr>
          <a:xfrm rot="16200000" flipH="1">
            <a:off x="1799692" y="1124744"/>
            <a:ext cx="468052" cy="147616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6" idx="2"/>
            <a:endCxn id="5" idx="0"/>
          </p:cNvCxnSpPr>
          <p:nvPr/>
        </p:nvCxnSpPr>
        <p:spPr>
          <a:xfrm rot="16200000" flipH="1">
            <a:off x="3923928" y="2024844"/>
            <a:ext cx="360040" cy="100811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2" idx="2"/>
            <a:endCxn id="5" idx="0"/>
          </p:cNvCxnSpPr>
          <p:nvPr/>
        </p:nvCxnSpPr>
        <p:spPr>
          <a:xfrm rot="5400000">
            <a:off x="4968044" y="1988840"/>
            <a:ext cx="360040" cy="108012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2"/>
            <a:endCxn id="18" idx="0"/>
          </p:cNvCxnSpPr>
          <p:nvPr/>
        </p:nvCxnSpPr>
        <p:spPr>
          <a:xfrm>
            <a:off x="4608004" y="5157192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6" idx="3"/>
            <a:endCxn id="19" idx="1"/>
          </p:cNvCxnSpPr>
          <p:nvPr/>
        </p:nvCxnSpPr>
        <p:spPr>
          <a:xfrm>
            <a:off x="2123728" y="4905164"/>
            <a:ext cx="3600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1" idx="2"/>
            <a:endCxn id="16" idx="0"/>
          </p:cNvCxnSpPr>
          <p:nvPr/>
        </p:nvCxnSpPr>
        <p:spPr>
          <a:xfrm>
            <a:off x="1295636" y="1628800"/>
            <a:ext cx="0" cy="3024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26" idx="1"/>
            <a:endCxn id="18" idx="1"/>
          </p:cNvCxnSpPr>
          <p:nvPr/>
        </p:nvCxnSpPr>
        <p:spPr>
          <a:xfrm>
            <a:off x="467544" y="5769260"/>
            <a:ext cx="33123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2771800" y="3789040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Period</a:t>
            </a:r>
          </a:p>
        </p:txBody>
      </p:sp>
      <p:cxnSp>
        <p:nvCxnSpPr>
          <p:cNvPr id="80" name="Elbow Connector 79"/>
          <p:cNvCxnSpPr>
            <a:stCxn id="42" idx="2"/>
            <a:endCxn id="10" idx="0"/>
          </p:cNvCxnSpPr>
          <p:nvPr/>
        </p:nvCxnSpPr>
        <p:spPr>
          <a:xfrm rot="16200000" flipH="1">
            <a:off x="3923928" y="3969060"/>
            <a:ext cx="360040" cy="100811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Elbow Connector 81"/>
          <p:cNvCxnSpPr>
            <a:stCxn id="43" idx="2"/>
            <a:endCxn id="10" idx="0"/>
          </p:cNvCxnSpPr>
          <p:nvPr/>
        </p:nvCxnSpPr>
        <p:spPr>
          <a:xfrm rot="5400000">
            <a:off x="4968044" y="3933056"/>
            <a:ext cx="360040" cy="108012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stCxn id="5" idx="2"/>
            <a:endCxn id="19" idx="0"/>
          </p:cNvCxnSpPr>
          <p:nvPr/>
        </p:nvCxnSpPr>
        <p:spPr>
          <a:xfrm>
            <a:off x="4608004" y="3212976"/>
            <a:ext cx="0" cy="288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GB" dirty="0"/>
              <a:t>Planning Risk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092280" y="4653136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Planning Risk Rating</a:t>
            </a:r>
          </a:p>
        </p:txBody>
      </p:sp>
      <p:cxnSp>
        <p:nvCxnSpPr>
          <p:cNvPr id="39" name="Straight Arrow Connector 38"/>
          <p:cNvCxnSpPr>
            <a:stCxn id="38" idx="1"/>
            <a:endCxn id="10" idx="3"/>
          </p:cNvCxnSpPr>
          <p:nvPr/>
        </p:nvCxnSpPr>
        <p:spPr>
          <a:xfrm flipH="1">
            <a:off x="5436096" y="4905164"/>
            <a:ext cx="1656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860032" y="3789040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Process Period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67544" y="5517232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Planning Risk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092280" y="5517232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Planning Risk Assessment Rating</a:t>
            </a:r>
          </a:p>
        </p:txBody>
      </p:sp>
      <p:cxnSp>
        <p:nvCxnSpPr>
          <p:cNvPr id="37" name="Straight Arrow Connector 36"/>
          <p:cNvCxnSpPr>
            <a:stCxn id="35" idx="1"/>
            <a:endCxn id="18" idx="3"/>
          </p:cNvCxnSpPr>
          <p:nvPr/>
        </p:nvCxnSpPr>
        <p:spPr>
          <a:xfrm flipH="1">
            <a:off x="5436096" y="5769260"/>
            <a:ext cx="16561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2339752" y="3789040"/>
            <a:ext cx="4248472" cy="194421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3635896" y="2996952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</a:t>
            </a:r>
          </a:p>
        </p:txBody>
      </p:sp>
      <p:sp>
        <p:nvSpPr>
          <p:cNvPr id="6" name="Rectangle 5"/>
          <p:cNvSpPr/>
          <p:nvPr/>
        </p:nvSpPr>
        <p:spPr>
          <a:xfrm>
            <a:off x="2627784" y="2132856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35896" y="4941168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 Period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3528" y="1412776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16016" y="2132856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Process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3528" y="4509120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Planning Period</a:t>
            </a:r>
          </a:p>
        </p:txBody>
      </p:sp>
      <p:cxnSp>
        <p:nvCxnSpPr>
          <p:cNvPr id="20" name="Shape 19"/>
          <p:cNvCxnSpPr>
            <a:stCxn id="11" idx="2"/>
            <a:endCxn id="6" idx="1"/>
          </p:cNvCxnSpPr>
          <p:nvPr/>
        </p:nvCxnSpPr>
        <p:spPr>
          <a:xfrm rot="16200000" flipH="1">
            <a:off x="1655676" y="1412776"/>
            <a:ext cx="468052" cy="147616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6" idx="2"/>
            <a:endCxn id="5" idx="0"/>
          </p:cNvCxnSpPr>
          <p:nvPr/>
        </p:nvCxnSpPr>
        <p:spPr>
          <a:xfrm rot="16200000" flipH="1">
            <a:off x="3779912" y="2312876"/>
            <a:ext cx="360040" cy="100811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2" idx="2"/>
            <a:endCxn id="5" idx="0"/>
          </p:cNvCxnSpPr>
          <p:nvPr/>
        </p:nvCxnSpPr>
        <p:spPr>
          <a:xfrm rot="5400000">
            <a:off x="4824028" y="2276872"/>
            <a:ext cx="360040" cy="108012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6" idx="3"/>
            <a:endCxn id="19" idx="1"/>
          </p:cNvCxnSpPr>
          <p:nvPr/>
        </p:nvCxnSpPr>
        <p:spPr>
          <a:xfrm>
            <a:off x="1979712" y="4761148"/>
            <a:ext cx="3600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1" idx="2"/>
            <a:endCxn id="16" idx="0"/>
          </p:cNvCxnSpPr>
          <p:nvPr/>
        </p:nvCxnSpPr>
        <p:spPr>
          <a:xfrm>
            <a:off x="1151620" y="1916832"/>
            <a:ext cx="0" cy="25922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2627784" y="4077072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Period</a:t>
            </a:r>
          </a:p>
        </p:txBody>
      </p:sp>
      <p:cxnSp>
        <p:nvCxnSpPr>
          <p:cNvPr id="80" name="Elbow Connector 79"/>
          <p:cNvCxnSpPr>
            <a:stCxn id="42" idx="2"/>
            <a:endCxn id="10" idx="0"/>
          </p:cNvCxnSpPr>
          <p:nvPr/>
        </p:nvCxnSpPr>
        <p:spPr>
          <a:xfrm rot="16200000" flipH="1">
            <a:off x="3779912" y="4257092"/>
            <a:ext cx="360040" cy="100811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Elbow Connector 81"/>
          <p:cNvCxnSpPr>
            <a:stCxn id="43" idx="2"/>
            <a:endCxn id="10" idx="0"/>
          </p:cNvCxnSpPr>
          <p:nvPr/>
        </p:nvCxnSpPr>
        <p:spPr>
          <a:xfrm rot="5400000">
            <a:off x="4824028" y="4221088"/>
            <a:ext cx="360040" cy="108012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stCxn id="5" idx="2"/>
            <a:endCxn id="19" idx="0"/>
          </p:cNvCxnSpPr>
          <p:nvPr/>
        </p:nvCxnSpPr>
        <p:spPr>
          <a:xfrm>
            <a:off x="4463988" y="3501008"/>
            <a:ext cx="0" cy="288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GB" dirty="0"/>
              <a:t>Audit Scheduling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716016" y="4077072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Process Period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948264" y="299695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cxnSp>
        <p:nvCxnSpPr>
          <p:cNvPr id="46" name="Straight Arrow Connector 45"/>
          <p:cNvCxnSpPr>
            <a:stCxn id="5" idx="3"/>
            <a:endCxn id="44" idx="1"/>
          </p:cNvCxnSpPr>
          <p:nvPr/>
        </p:nvCxnSpPr>
        <p:spPr>
          <a:xfrm>
            <a:off x="5292080" y="3248980"/>
            <a:ext cx="165618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6948264" y="4941168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 Candidate</a:t>
            </a:r>
          </a:p>
        </p:txBody>
      </p:sp>
      <p:cxnSp>
        <p:nvCxnSpPr>
          <p:cNvPr id="49" name="Straight Connector 48"/>
          <p:cNvCxnSpPr>
            <a:stCxn id="44" idx="2"/>
            <a:endCxn id="47" idx="0"/>
          </p:cNvCxnSpPr>
          <p:nvPr/>
        </p:nvCxnSpPr>
        <p:spPr>
          <a:xfrm>
            <a:off x="7776356" y="3501008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10" idx="3"/>
            <a:endCxn id="47" idx="1"/>
          </p:cNvCxnSpPr>
          <p:nvPr/>
        </p:nvCxnSpPr>
        <p:spPr>
          <a:xfrm>
            <a:off x="5292080" y="5193196"/>
            <a:ext cx="165618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/>
          <a:lstStyle/>
          <a:p>
            <a:r>
              <a:rPr lang="en-GB" dirty="0"/>
              <a:t>Entity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27584" y="198884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Process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27584" y="1268760"/>
            <a:ext cx="1656184" cy="5040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Process Area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059832" y="1988840"/>
            <a:ext cx="1656184" cy="5040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061913" y="328498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059832" y="1268760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Org Unit</a:t>
            </a:r>
          </a:p>
        </p:txBody>
      </p:sp>
      <p:cxnSp>
        <p:nvCxnSpPr>
          <p:cNvPr id="32" name="Elbow Connector 31"/>
          <p:cNvCxnSpPr>
            <a:stCxn id="25" idx="2"/>
            <a:endCxn id="24" idx="0"/>
          </p:cNvCxnSpPr>
          <p:nvPr/>
        </p:nvCxnSpPr>
        <p:spPr>
          <a:xfrm rot="5400000">
            <a:off x="1547664" y="1880828"/>
            <a:ext cx="216024" cy="158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31" idx="2"/>
            <a:endCxn id="26" idx="0"/>
          </p:cNvCxnSpPr>
          <p:nvPr/>
        </p:nvCxnSpPr>
        <p:spPr>
          <a:xfrm rot="5400000">
            <a:off x="3779912" y="1880828"/>
            <a:ext cx="216024" cy="1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hape 33"/>
          <p:cNvCxnSpPr>
            <a:stCxn id="24" idx="2"/>
            <a:endCxn id="30" idx="1"/>
          </p:cNvCxnSpPr>
          <p:nvPr/>
        </p:nvCxnSpPr>
        <p:spPr>
          <a:xfrm rot="16200000" flipH="1">
            <a:off x="1836736" y="2311835"/>
            <a:ext cx="1044116" cy="140623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26" idx="2"/>
            <a:endCxn id="30" idx="0"/>
          </p:cNvCxnSpPr>
          <p:nvPr/>
        </p:nvCxnSpPr>
        <p:spPr>
          <a:xfrm>
            <a:off x="3887924" y="2492896"/>
            <a:ext cx="2081" cy="792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3061913" y="400506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Objective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358057" y="472514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Risk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654201" y="544522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Control</a:t>
            </a:r>
          </a:p>
        </p:txBody>
      </p:sp>
      <p:cxnSp>
        <p:nvCxnSpPr>
          <p:cNvPr id="42" name="Shape 41"/>
          <p:cNvCxnSpPr>
            <a:stCxn id="36" idx="2"/>
            <a:endCxn id="38" idx="1"/>
          </p:cNvCxnSpPr>
          <p:nvPr/>
        </p:nvCxnSpPr>
        <p:spPr>
          <a:xfrm rot="16200000" flipH="1">
            <a:off x="4178037" y="4221088"/>
            <a:ext cx="1188132" cy="176419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hape 42"/>
          <p:cNvCxnSpPr>
            <a:stCxn id="36" idx="2"/>
            <a:endCxn id="37" idx="1"/>
          </p:cNvCxnSpPr>
          <p:nvPr/>
        </p:nvCxnSpPr>
        <p:spPr>
          <a:xfrm rot="16200000" flipH="1">
            <a:off x="3890005" y="4509120"/>
            <a:ext cx="468052" cy="4680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hape 43"/>
          <p:cNvCxnSpPr>
            <a:stCxn id="37" idx="2"/>
            <a:endCxn id="38" idx="1"/>
          </p:cNvCxnSpPr>
          <p:nvPr/>
        </p:nvCxnSpPr>
        <p:spPr>
          <a:xfrm rot="16200000" flipH="1">
            <a:off x="5186149" y="5229200"/>
            <a:ext cx="468052" cy="4680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30" idx="2"/>
            <a:endCxn id="36" idx="0"/>
          </p:cNvCxnSpPr>
          <p:nvPr/>
        </p:nvCxnSpPr>
        <p:spPr>
          <a:xfrm>
            <a:off x="3890005" y="3789040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7022353" y="616530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Test</a:t>
            </a:r>
          </a:p>
        </p:txBody>
      </p:sp>
      <p:cxnSp>
        <p:nvCxnSpPr>
          <p:cNvPr id="56" name="Shape 55"/>
          <p:cNvCxnSpPr>
            <a:stCxn id="36" idx="2"/>
            <a:endCxn id="28" idx="1"/>
          </p:cNvCxnSpPr>
          <p:nvPr/>
        </p:nvCxnSpPr>
        <p:spPr>
          <a:xfrm rot="16200000" flipH="1">
            <a:off x="4502073" y="3897052"/>
            <a:ext cx="1908212" cy="313234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hape 57"/>
          <p:cNvCxnSpPr>
            <a:stCxn id="37" idx="2"/>
            <a:endCxn id="28" idx="1"/>
          </p:cNvCxnSpPr>
          <p:nvPr/>
        </p:nvCxnSpPr>
        <p:spPr>
          <a:xfrm rot="16200000" flipH="1">
            <a:off x="5510185" y="4905164"/>
            <a:ext cx="1188132" cy="183620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hape 59"/>
          <p:cNvCxnSpPr>
            <a:stCxn id="38" idx="2"/>
            <a:endCxn id="28" idx="1"/>
          </p:cNvCxnSpPr>
          <p:nvPr/>
        </p:nvCxnSpPr>
        <p:spPr>
          <a:xfrm rot="16200000" flipH="1">
            <a:off x="6518297" y="5913276"/>
            <a:ext cx="468052" cy="54006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7022353" y="1987567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022353" y="2707647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 Update</a:t>
            </a:r>
          </a:p>
        </p:txBody>
      </p:sp>
      <p:cxnSp>
        <p:nvCxnSpPr>
          <p:cNvPr id="29" name="Straight Arrow Connector 28"/>
          <p:cNvCxnSpPr>
            <a:stCxn id="23" idx="2"/>
            <a:endCxn id="27" idx="0"/>
          </p:cNvCxnSpPr>
          <p:nvPr/>
        </p:nvCxnSpPr>
        <p:spPr>
          <a:xfrm>
            <a:off x="7850445" y="2491623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hape 39"/>
          <p:cNvCxnSpPr>
            <a:stCxn id="26" idx="3"/>
            <a:endCxn id="23" idx="1"/>
          </p:cNvCxnSpPr>
          <p:nvPr/>
        </p:nvCxnSpPr>
        <p:spPr>
          <a:xfrm flipV="1">
            <a:off x="4716016" y="2239595"/>
            <a:ext cx="2306337" cy="127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7022353" y="4005063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Sample</a:t>
            </a:r>
          </a:p>
        </p:txBody>
      </p:sp>
      <p:cxnSp>
        <p:nvCxnSpPr>
          <p:cNvPr id="41" name="Straight Arrow Connector 40"/>
          <p:cNvCxnSpPr>
            <a:stCxn id="36" idx="3"/>
            <a:endCxn id="39" idx="1"/>
          </p:cNvCxnSpPr>
          <p:nvPr/>
        </p:nvCxnSpPr>
        <p:spPr>
          <a:xfrm flipV="1">
            <a:off x="4718097" y="4257091"/>
            <a:ext cx="23042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39" idx="2"/>
            <a:endCxn id="28" idx="0"/>
          </p:cNvCxnSpPr>
          <p:nvPr/>
        </p:nvCxnSpPr>
        <p:spPr>
          <a:xfrm>
            <a:off x="7850445" y="4509119"/>
            <a:ext cx="0" cy="1656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24">
            <a:extLst>
              <a:ext uri="{FF2B5EF4-FFF2-40B4-BE49-F238E27FC236}">
                <a16:creationId xmlns:a16="http://schemas.microsoft.com/office/drawing/2014/main" id="{2DBCA13C-C320-42C4-911E-3A4780DD2B73}"/>
              </a:ext>
            </a:extLst>
          </p:cNvPr>
          <p:cNvCxnSpPr>
            <a:cxnSpLocks/>
            <a:stCxn id="37" idx="3"/>
            <a:endCxn id="38" idx="0"/>
          </p:cNvCxnSpPr>
          <p:nvPr/>
        </p:nvCxnSpPr>
        <p:spPr>
          <a:xfrm>
            <a:off x="6014241" y="4977172"/>
            <a:ext cx="468052" cy="468052"/>
          </a:xfrm>
          <a:prstGeom prst="bentConnector2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/>
          <a:lstStyle/>
          <a:p>
            <a:r>
              <a:rPr lang="en-GB" dirty="0"/>
              <a:t>Incident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779912" y="1988840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779912" y="2924944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Incident</a:t>
            </a:r>
          </a:p>
        </p:txBody>
      </p:sp>
      <p:sp>
        <p:nvSpPr>
          <p:cNvPr id="45" name="Rectangle 44"/>
          <p:cNvSpPr/>
          <p:nvPr/>
        </p:nvSpPr>
        <p:spPr>
          <a:xfrm>
            <a:off x="5940152" y="292494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Risk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779912" y="3861048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793723" y="4797152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 Update</a:t>
            </a:r>
          </a:p>
        </p:txBody>
      </p:sp>
      <p:sp>
        <p:nvSpPr>
          <p:cNvPr id="59" name="Rectangle 58"/>
          <p:cNvSpPr/>
          <p:nvPr/>
        </p:nvSpPr>
        <p:spPr>
          <a:xfrm>
            <a:off x="1547664" y="1988840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</a:t>
            </a:r>
          </a:p>
        </p:txBody>
      </p:sp>
      <p:cxnSp>
        <p:nvCxnSpPr>
          <p:cNvPr id="4" name="Straight Arrow Connector 3"/>
          <p:cNvCxnSpPr>
            <a:stCxn id="39" idx="2"/>
            <a:endCxn id="49" idx="0"/>
          </p:cNvCxnSpPr>
          <p:nvPr/>
        </p:nvCxnSpPr>
        <p:spPr>
          <a:xfrm>
            <a:off x="4608004" y="3429000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49" idx="2"/>
            <a:endCxn id="50" idx="0"/>
          </p:cNvCxnSpPr>
          <p:nvPr/>
        </p:nvCxnSpPr>
        <p:spPr>
          <a:xfrm>
            <a:off x="4608004" y="4365104"/>
            <a:ext cx="13811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59" idx="2"/>
            <a:endCxn id="39" idx="1"/>
          </p:cNvCxnSpPr>
          <p:nvPr/>
        </p:nvCxnSpPr>
        <p:spPr>
          <a:xfrm rot="16200000" flipH="1">
            <a:off x="2735796" y="2132856"/>
            <a:ext cx="684076" cy="14041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23" idx="2"/>
            <a:endCxn id="39" idx="0"/>
          </p:cNvCxnSpPr>
          <p:nvPr/>
        </p:nvCxnSpPr>
        <p:spPr>
          <a:xfrm>
            <a:off x="4608004" y="2492896"/>
            <a:ext cx="0" cy="43204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39" idx="3"/>
            <a:endCxn id="45" idx="1"/>
          </p:cNvCxnSpPr>
          <p:nvPr/>
        </p:nvCxnSpPr>
        <p:spPr>
          <a:xfrm>
            <a:off x="5436096" y="3176972"/>
            <a:ext cx="50405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/>
          <a:lstStyle/>
          <a:p>
            <a:r>
              <a:rPr lang="en-GB" dirty="0"/>
              <a:t>Key Issue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779912" y="1988840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779912" y="2924203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Key Issue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516216" y="2441107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 Risk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779912" y="3861048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793723" y="4797152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 Update</a:t>
            </a:r>
          </a:p>
        </p:txBody>
      </p:sp>
      <p:sp>
        <p:nvSpPr>
          <p:cNvPr id="59" name="Rectangle 58"/>
          <p:cNvSpPr/>
          <p:nvPr/>
        </p:nvSpPr>
        <p:spPr>
          <a:xfrm>
            <a:off x="1547664" y="1988840"/>
            <a:ext cx="1656184" cy="50405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Client</a:t>
            </a:r>
          </a:p>
        </p:txBody>
      </p:sp>
      <p:cxnSp>
        <p:nvCxnSpPr>
          <p:cNvPr id="4" name="Straight Arrow Connector 3"/>
          <p:cNvCxnSpPr>
            <a:stCxn id="39" idx="2"/>
            <a:endCxn id="49" idx="0"/>
          </p:cNvCxnSpPr>
          <p:nvPr/>
        </p:nvCxnSpPr>
        <p:spPr>
          <a:xfrm>
            <a:off x="4608004" y="3428259"/>
            <a:ext cx="0" cy="4327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49" idx="2"/>
            <a:endCxn id="50" idx="0"/>
          </p:cNvCxnSpPr>
          <p:nvPr/>
        </p:nvCxnSpPr>
        <p:spPr>
          <a:xfrm>
            <a:off x="4608004" y="4365104"/>
            <a:ext cx="13811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59" idx="2"/>
            <a:endCxn id="39" idx="1"/>
          </p:cNvCxnSpPr>
          <p:nvPr/>
        </p:nvCxnSpPr>
        <p:spPr>
          <a:xfrm rot="16200000" flipH="1">
            <a:off x="2736167" y="2132485"/>
            <a:ext cx="683335" cy="140415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23" idx="2"/>
            <a:endCxn id="39" idx="0"/>
          </p:cNvCxnSpPr>
          <p:nvPr/>
        </p:nvCxnSpPr>
        <p:spPr>
          <a:xfrm>
            <a:off x="4608004" y="2492896"/>
            <a:ext cx="0" cy="43130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516216" y="3390523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Problem</a:t>
            </a:r>
          </a:p>
        </p:txBody>
      </p:sp>
      <p:cxnSp>
        <p:nvCxnSpPr>
          <p:cNvPr id="14" name="Elbow Connector 13"/>
          <p:cNvCxnSpPr>
            <a:stCxn id="39" idx="3"/>
            <a:endCxn id="45" idx="1"/>
          </p:cNvCxnSpPr>
          <p:nvPr/>
        </p:nvCxnSpPr>
        <p:spPr>
          <a:xfrm flipV="1">
            <a:off x="5436096" y="2693135"/>
            <a:ext cx="1080120" cy="48309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39" idx="3"/>
            <a:endCxn id="19" idx="1"/>
          </p:cNvCxnSpPr>
          <p:nvPr/>
        </p:nvCxnSpPr>
        <p:spPr>
          <a:xfrm>
            <a:off x="5436096" y="3176231"/>
            <a:ext cx="1080120" cy="4663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6917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936104"/>
          </a:xfrm>
        </p:spPr>
        <p:txBody>
          <a:bodyPr>
            <a:normAutofit/>
          </a:bodyPr>
          <a:lstStyle/>
          <a:p>
            <a:r>
              <a:rPr lang="en-GB" dirty="0"/>
              <a:t>Audit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77071" y="764704"/>
            <a:ext cx="1656184" cy="50405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Entity/Process</a:t>
            </a:r>
          </a:p>
        </p:txBody>
      </p:sp>
      <p:sp>
        <p:nvSpPr>
          <p:cNvPr id="53" name="Rectangle 52"/>
          <p:cNvSpPr/>
          <p:nvPr/>
        </p:nvSpPr>
        <p:spPr>
          <a:xfrm>
            <a:off x="677071" y="1736811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765303" y="3573016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Objective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989439" y="4509120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Risk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213575" y="5373216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Control</a:t>
            </a:r>
          </a:p>
        </p:txBody>
      </p:sp>
      <p:sp>
        <p:nvSpPr>
          <p:cNvPr id="57" name="Rectangle 56"/>
          <p:cNvSpPr/>
          <p:nvPr/>
        </p:nvSpPr>
        <p:spPr>
          <a:xfrm>
            <a:off x="677071" y="263691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Work Plan</a:t>
            </a:r>
          </a:p>
        </p:txBody>
      </p:sp>
      <p:sp>
        <p:nvSpPr>
          <p:cNvPr id="58" name="Rectangle 57"/>
          <p:cNvSpPr/>
          <p:nvPr/>
        </p:nvSpPr>
        <p:spPr>
          <a:xfrm>
            <a:off x="677071" y="3573016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Step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437711" y="623731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Test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085783" y="263691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Finding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7085783" y="3573016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</a:t>
            </a:r>
          </a:p>
        </p:txBody>
      </p:sp>
      <p:sp>
        <p:nvSpPr>
          <p:cNvPr id="81" name="Rectangle 80"/>
          <p:cNvSpPr/>
          <p:nvPr/>
        </p:nvSpPr>
        <p:spPr>
          <a:xfrm>
            <a:off x="7085783" y="443711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Action Update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085783" y="174149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Problem</a:t>
            </a:r>
          </a:p>
        </p:txBody>
      </p:sp>
      <p:cxnSp>
        <p:nvCxnSpPr>
          <p:cNvPr id="9" name="Elbow Connector 8"/>
          <p:cNvCxnSpPr>
            <a:stCxn id="29" idx="3"/>
            <a:endCxn id="30" idx="0"/>
          </p:cNvCxnSpPr>
          <p:nvPr/>
        </p:nvCxnSpPr>
        <p:spPr>
          <a:xfrm>
            <a:off x="2333255" y="1016732"/>
            <a:ext cx="5580620" cy="724760"/>
          </a:xfrm>
          <a:prstGeom prst="bentConnector2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>
            <a:stCxn id="53" idx="3"/>
            <a:endCxn id="30" idx="1"/>
          </p:cNvCxnSpPr>
          <p:nvPr/>
        </p:nvCxnSpPr>
        <p:spPr>
          <a:xfrm>
            <a:off x="2333255" y="1988839"/>
            <a:ext cx="4752528" cy="468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30" idx="2"/>
            <a:endCxn id="45" idx="0"/>
          </p:cNvCxnSpPr>
          <p:nvPr/>
        </p:nvCxnSpPr>
        <p:spPr>
          <a:xfrm>
            <a:off x="7913875" y="2245548"/>
            <a:ext cx="0" cy="3913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29" idx="2"/>
            <a:endCxn id="53" idx="0"/>
          </p:cNvCxnSpPr>
          <p:nvPr/>
        </p:nvCxnSpPr>
        <p:spPr>
          <a:xfrm>
            <a:off x="1505163" y="1268760"/>
            <a:ext cx="0" cy="46805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53" idx="2"/>
            <a:endCxn id="57" idx="0"/>
          </p:cNvCxnSpPr>
          <p:nvPr/>
        </p:nvCxnSpPr>
        <p:spPr>
          <a:xfrm>
            <a:off x="1505163" y="2240867"/>
            <a:ext cx="0" cy="3960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57" idx="2"/>
            <a:endCxn id="58" idx="0"/>
          </p:cNvCxnSpPr>
          <p:nvPr/>
        </p:nvCxnSpPr>
        <p:spPr>
          <a:xfrm>
            <a:off x="1505163" y="3140968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stCxn id="45" idx="2"/>
            <a:endCxn id="46" idx="0"/>
          </p:cNvCxnSpPr>
          <p:nvPr/>
        </p:nvCxnSpPr>
        <p:spPr>
          <a:xfrm>
            <a:off x="7913875" y="3140968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46" idx="2"/>
            <a:endCxn id="81" idx="0"/>
          </p:cNvCxnSpPr>
          <p:nvPr/>
        </p:nvCxnSpPr>
        <p:spPr>
          <a:xfrm>
            <a:off x="7913875" y="4077072"/>
            <a:ext cx="0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>
            <a:stCxn id="29" idx="3"/>
            <a:endCxn id="31" idx="0"/>
          </p:cNvCxnSpPr>
          <p:nvPr/>
        </p:nvCxnSpPr>
        <p:spPr>
          <a:xfrm>
            <a:off x="2333255" y="1016732"/>
            <a:ext cx="1260140" cy="162018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Elbow Connector 96"/>
          <p:cNvCxnSpPr>
            <a:stCxn id="54" idx="2"/>
            <a:endCxn id="55" idx="1"/>
          </p:cNvCxnSpPr>
          <p:nvPr/>
        </p:nvCxnSpPr>
        <p:spPr>
          <a:xfrm rot="16200000" flipH="1">
            <a:off x="3449379" y="4221088"/>
            <a:ext cx="684076" cy="396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Elbow Connector 98"/>
          <p:cNvCxnSpPr>
            <a:stCxn id="54" idx="2"/>
            <a:endCxn id="56" idx="1"/>
          </p:cNvCxnSpPr>
          <p:nvPr/>
        </p:nvCxnSpPr>
        <p:spPr>
          <a:xfrm rot="16200000" flipH="1">
            <a:off x="3629399" y="4041068"/>
            <a:ext cx="1548172" cy="162018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Elbow Connector 100"/>
          <p:cNvCxnSpPr>
            <a:stCxn id="54" idx="2"/>
            <a:endCxn id="38" idx="1"/>
          </p:cNvCxnSpPr>
          <p:nvPr/>
        </p:nvCxnSpPr>
        <p:spPr>
          <a:xfrm rot="16200000" flipH="1">
            <a:off x="3809419" y="3861048"/>
            <a:ext cx="2412268" cy="284431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Elbow Connector 102"/>
          <p:cNvCxnSpPr>
            <a:stCxn id="55" idx="2"/>
            <a:endCxn id="56" idx="1"/>
          </p:cNvCxnSpPr>
          <p:nvPr/>
        </p:nvCxnSpPr>
        <p:spPr>
          <a:xfrm rot="16200000" flipH="1">
            <a:off x="4709519" y="5121188"/>
            <a:ext cx="612068" cy="396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>
            <a:stCxn id="56" idx="2"/>
            <a:endCxn id="38" idx="1"/>
          </p:cNvCxnSpPr>
          <p:nvPr/>
        </p:nvCxnSpPr>
        <p:spPr>
          <a:xfrm rot="16200000" flipH="1">
            <a:off x="5933655" y="5985284"/>
            <a:ext cx="612068" cy="39604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765303" y="2636912"/>
            <a:ext cx="165618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Audit/Process</a:t>
            </a:r>
          </a:p>
        </p:txBody>
      </p:sp>
      <p:cxnSp>
        <p:nvCxnSpPr>
          <p:cNvPr id="34" name="Straight Arrow Connector 33"/>
          <p:cNvCxnSpPr>
            <a:stCxn id="31" idx="2"/>
            <a:endCxn id="54" idx="0"/>
          </p:cNvCxnSpPr>
          <p:nvPr/>
        </p:nvCxnSpPr>
        <p:spPr>
          <a:xfrm>
            <a:off x="3593395" y="3140968"/>
            <a:ext cx="0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24">
            <a:extLst>
              <a:ext uri="{FF2B5EF4-FFF2-40B4-BE49-F238E27FC236}">
                <a16:creationId xmlns:a16="http://schemas.microsoft.com/office/drawing/2014/main" id="{FD173F62-2D8D-49E3-B73B-170307E88DE7}"/>
              </a:ext>
            </a:extLst>
          </p:cNvPr>
          <p:cNvCxnSpPr>
            <a:cxnSpLocks/>
            <a:stCxn id="55" idx="3"/>
            <a:endCxn id="56" idx="0"/>
          </p:cNvCxnSpPr>
          <p:nvPr/>
        </p:nvCxnSpPr>
        <p:spPr>
          <a:xfrm>
            <a:off x="5645623" y="4761148"/>
            <a:ext cx="396044" cy="612068"/>
          </a:xfrm>
          <a:prstGeom prst="bentConnector2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FDF36E7B48F840A912370230E9FDF1" ma:contentTypeVersion="0" ma:contentTypeDescription="Create a new document." ma:contentTypeScope="" ma:versionID="c806a501fcf8d6dc9efa1a01dc35cb5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f7368eed39a1008f0af177e7b2342c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85712A2-4D3F-4F0D-8A72-2723CEDF8E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A97D966-2419-49FB-BC9D-078D7E5BE4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A7D4D2-2308-470B-8E02-52E96A2C15FF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414</Words>
  <Application>Microsoft Office PowerPoint</Application>
  <PresentationFormat>On-screen Show (4:3)</PresentationFormat>
  <Paragraphs>245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Universe</vt:lpstr>
      <vt:lpstr>Library</vt:lpstr>
      <vt:lpstr>Questionnaire</vt:lpstr>
      <vt:lpstr>Planning Risk</vt:lpstr>
      <vt:lpstr>Audit Scheduling</vt:lpstr>
      <vt:lpstr>Entity</vt:lpstr>
      <vt:lpstr>Incident</vt:lpstr>
      <vt:lpstr>Key Issue</vt:lpstr>
      <vt:lpstr>Audit</vt:lpstr>
      <vt:lpstr>PowerPoint Presentation</vt:lpstr>
      <vt:lpstr>Follow Up Audit</vt:lpstr>
      <vt:lpstr>Milestone</vt:lpstr>
      <vt:lpstr>Audit Questionnaire</vt:lpstr>
      <vt:lpstr>Audit Report</vt:lpstr>
      <vt:lpstr>Attachment</vt:lpstr>
      <vt:lpstr>Document Request</vt:lpstr>
      <vt:lpstr>Sign Off &amp; Review</vt:lpstr>
      <vt:lpstr>Assessment</vt:lpstr>
      <vt:lpstr>Assignment</vt:lpstr>
      <vt:lpstr>Permission</vt:lpstr>
      <vt:lpstr>PowerPoint Presentation</vt:lpstr>
      <vt:lpstr>Time Sheet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Universe</dc:title>
  <dc:creator>Gary Freer</dc:creator>
  <cp:lastModifiedBy>Gary Freer</cp:lastModifiedBy>
  <cp:revision>22</cp:revision>
  <dcterms:created xsi:type="dcterms:W3CDTF">2012-07-17T07:42:21Z</dcterms:created>
  <dcterms:modified xsi:type="dcterms:W3CDTF">2020-02-27T16:24:53Z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0x010100AAFDF36E7B48F840A912370230E9FDF1</vt:lpwstr>
  </property>
</Properties>
</file>